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0"/>
  </p:notesMasterIdLst>
  <p:sldIdLst>
    <p:sldId id="282" r:id="rId5"/>
    <p:sldId id="2076137743" r:id="rId6"/>
    <p:sldId id="2076137779" r:id="rId7"/>
    <p:sldId id="2076137780" r:id="rId8"/>
    <p:sldId id="2076137782" r:id="rId9"/>
    <p:sldId id="2076137781" r:id="rId10"/>
    <p:sldId id="2076137783" r:id="rId11"/>
    <p:sldId id="2076137786" r:id="rId12"/>
    <p:sldId id="2076137794" r:id="rId13"/>
    <p:sldId id="2076137799" r:id="rId14"/>
    <p:sldId id="2076137798" r:id="rId15"/>
    <p:sldId id="2076137773" r:id="rId16"/>
    <p:sldId id="13132" r:id="rId17"/>
    <p:sldId id="13146" r:id="rId18"/>
    <p:sldId id="13161" r:id="rId19"/>
    <p:sldId id="2076137785" r:id="rId20"/>
    <p:sldId id="13128" r:id="rId21"/>
    <p:sldId id="13147" r:id="rId22"/>
    <p:sldId id="2979" r:id="rId23"/>
    <p:sldId id="2980" r:id="rId24"/>
    <p:sldId id="478" r:id="rId25"/>
    <p:sldId id="2966" r:id="rId26"/>
    <p:sldId id="2076137784" r:id="rId27"/>
    <p:sldId id="930" r:id="rId28"/>
    <p:sldId id="933" r:id="rId29"/>
    <p:sldId id="2076137787" r:id="rId30"/>
    <p:sldId id="2076137788" r:id="rId31"/>
    <p:sldId id="2982" r:id="rId32"/>
    <p:sldId id="2983" r:id="rId33"/>
    <p:sldId id="2984" r:id="rId34"/>
    <p:sldId id="2985" r:id="rId35"/>
    <p:sldId id="2989" r:id="rId36"/>
    <p:sldId id="2987" r:id="rId37"/>
    <p:sldId id="2990" r:id="rId38"/>
    <p:sldId id="2991" r:id="rId39"/>
    <p:sldId id="2076137789" r:id="rId40"/>
    <p:sldId id="2076137774" r:id="rId41"/>
    <p:sldId id="2076137775" r:id="rId42"/>
    <p:sldId id="2076137796" r:id="rId43"/>
    <p:sldId id="292" r:id="rId44"/>
    <p:sldId id="293" r:id="rId45"/>
    <p:sldId id="288" r:id="rId46"/>
    <p:sldId id="297" r:id="rId47"/>
    <p:sldId id="2949" r:id="rId48"/>
    <p:sldId id="2076137797" r:id="rId4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e Janssen" initials="MJ" lastIdx="1" clrIdx="0">
    <p:extLst>
      <p:ext uri="{19B8F6BF-5375-455C-9EA6-DF929625EA0E}">
        <p15:presenceInfo xmlns:p15="http://schemas.microsoft.com/office/powerpoint/2012/main" userId="S::maxime.janssen@amis.nl::d583de20-7ec5-41b6-b447-ee55a521d0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C3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E79A2D-8379-4607-9568-9CB864508CB9}" v="83" dt="2023-03-01T16:22:03.7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24" autoAdjust="0"/>
  </p:normalViewPr>
  <p:slideViewPr>
    <p:cSldViewPr snapToGrid="0" snapToObjects="1">
      <p:cViewPr varScale="1">
        <p:scale>
          <a:sx n="136" d="100"/>
          <a:sy n="136" d="100"/>
        </p:scale>
        <p:origin x="13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6/11/relationships/changesInfo" Target="changesInfos/changesInfo1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9CE79A2D-8379-4607-9568-9CB864508CB9}"/>
    <pc:docChg chg="undo custSel addSld delSld modSld sldOrd">
      <pc:chgData name="Lucas Jellema" userId="7e183fbb-84e0-44b3-9b03-0792bc8d162b" providerId="ADAL" clId="{9CE79A2D-8379-4607-9568-9CB864508CB9}" dt="2023-03-01T16:22:03.705" v="812"/>
      <pc:docMkLst>
        <pc:docMk/>
      </pc:docMkLst>
      <pc:sldChg chg="del">
        <pc:chgData name="Lucas Jellema" userId="7e183fbb-84e0-44b3-9b03-0792bc8d162b" providerId="ADAL" clId="{9CE79A2D-8379-4607-9568-9CB864508CB9}" dt="2023-03-01T07:33:57.341" v="166" actId="47"/>
        <pc:sldMkLst>
          <pc:docMk/>
          <pc:sldMk cId="1538613478" sldId="275"/>
        </pc:sldMkLst>
      </pc:sldChg>
      <pc:sldChg chg="del">
        <pc:chgData name="Lucas Jellema" userId="7e183fbb-84e0-44b3-9b03-0792bc8d162b" providerId="ADAL" clId="{9CE79A2D-8379-4607-9568-9CB864508CB9}" dt="2023-03-01T07:31:42.638" v="160" actId="47"/>
        <pc:sldMkLst>
          <pc:docMk/>
          <pc:sldMk cId="2436886910" sldId="277"/>
        </pc:sldMkLst>
      </pc:sldChg>
      <pc:sldChg chg="del">
        <pc:chgData name="Lucas Jellema" userId="7e183fbb-84e0-44b3-9b03-0792bc8d162b" providerId="ADAL" clId="{9CE79A2D-8379-4607-9568-9CB864508CB9}" dt="2023-03-01T07:31:42.638" v="160" actId="47"/>
        <pc:sldMkLst>
          <pc:docMk/>
          <pc:sldMk cId="2360459891" sldId="280"/>
        </pc:sldMkLst>
      </pc:sldChg>
      <pc:sldChg chg="del">
        <pc:chgData name="Lucas Jellema" userId="7e183fbb-84e0-44b3-9b03-0792bc8d162b" providerId="ADAL" clId="{9CE79A2D-8379-4607-9568-9CB864508CB9}" dt="2023-03-01T07:31:42.638" v="160" actId="47"/>
        <pc:sldMkLst>
          <pc:docMk/>
          <pc:sldMk cId="3500006794" sldId="281"/>
        </pc:sldMkLst>
      </pc:sldChg>
      <pc:sldChg chg="addSp delSp modSp mod modAnim">
        <pc:chgData name="Lucas Jellema" userId="7e183fbb-84e0-44b3-9b03-0792bc8d162b" providerId="ADAL" clId="{9CE79A2D-8379-4607-9568-9CB864508CB9}" dt="2023-03-01T16:22:03.705" v="812"/>
        <pc:sldMkLst>
          <pc:docMk/>
          <pc:sldMk cId="213951777" sldId="282"/>
        </pc:sldMkLst>
        <pc:spChg chg="mod">
          <ac:chgData name="Lucas Jellema" userId="7e183fbb-84e0-44b3-9b03-0792bc8d162b" providerId="ADAL" clId="{9CE79A2D-8379-4607-9568-9CB864508CB9}" dt="2023-03-01T07:16:00.010" v="136" actId="20577"/>
          <ac:spMkLst>
            <pc:docMk/>
            <pc:sldMk cId="213951777" sldId="282"/>
            <ac:spMk id="2" creationId="{B3F0AC12-E823-23A3-916C-8EA46A72848A}"/>
          </ac:spMkLst>
        </pc:spChg>
        <pc:spChg chg="add del">
          <ac:chgData name="Lucas Jellema" userId="7e183fbb-84e0-44b3-9b03-0792bc8d162b" providerId="ADAL" clId="{9CE79A2D-8379-4607-9568-9CB864508CB9}" dt="2023-03-01T07:01:30.094" v="1"/>
          <ac:spMkLst>
            <pc:docMk/>
            <pc:sldMk cId="213951777" sldId="282"/>
            <ac:spMk id="3" creationId="{D5EA02E9-DEF1-0B1B-6C69-1649B4C22905}"/>
          </ac:spMkLst>
        </pc:spChg>
        <pc:spChg chg="del">
          <ac:chgData name="Lucas Jellema" userId="7e183fbb-84e0-44b3-9b03-0792bc8d162b" providerId="ADAL" clId="{9CE79A2D-8379-4607-9568-9CB864508CB9}" dt="2023-03-01T16:21:01.392" v="796"/>
          <ac:spMkLst>
            <pc:docMk/>
            <pc:sldMk cId="213951777" sldId="282"/>
            <ac:spMk id="6" creationId="{00000000-0000-0000-0000-000000000000}"/>
          </ac:spMkLst>
        </pc:spChg>
        <pc:spChg chg="add del">
          <ac:chgData name="Lucas Jellema" userId="7e183fbb-84e0-44b3-9b03-0792bc8d162b" providerId="ADAL" clId="{9CE79A2D-8379-4607-9568-9CB864508CB9}" dt="2023-03-01T07:02:39.571" v="8"/>
          <ac:spMkLst>
            <pc:docMk/>
            <pc:sldMk cId="213951777" sldId="282"/>
            <ac:spMk id="7" creationId="{B7EF4B4D-35E7-D721-BFA7-194F076A9AD0}"/>
          </ac:spMkLst>
        </pc:spChg>
        <pc:picChg chg="add del mod">
          <ac:chgData name="Lucas Jellema" userId="7e183fbb-84e0-44b3-9b03-0792bc8d162b" providerId="ADAL" clId="{9CE79A2D-8379-4607-9568-9CB864508CB9}" dt="2023-03-01T07:02:42.711" v="11" actId="478"/>
          <ac:picMkLst>
            <pc:docMk/>
            <pc:sldMk cId="213951777" sldId="282"/>
            <ac:picMk id="4" creationId="{5ACB080D-1262-FE35-A26F-AD2E1BABFA80}"/>
          </ac:picMkLst>
        </pc:picChg>
        <pc:picChg chg="add mod">
          <ac:chgData name="Lucas Jellema" userId="7e183fbb-84e0-44b3-9b03-0792bc8d162b" providerId="ADAL" clId="{9CE79A2D-8379-4607-9568-9CB864508CB9}" dt="2023-03-01T07:03:03.894" v="38" actId="1038"/>
          <ac:picMkLst>
            <pc:docMk/>
            <pc:sldMk cId="213951777" sldId="282"/>
            <ac:picMk id="8" creationId="{51EC76DA-E231-7683-9F09-C5BE2E6E498C}"/>
          </ac:picMkLst>
        </pc:picChg>
        <pc:picChg chg="add mod">
          <ac:chgData name="Lucas Jellema" userId="7e183fbb-84e0-44b3-9b03-0792bc8d162b" providerId="ADAL" clId="{9CE79A2D-8379-4607-9568-9CB864508CB9}" dt="2023-03-01T16:21:03.563" v="798" actId="962"/>
          <ac:picMkLst>
            <pc:docMk/>
            <pc:sldMk cId="213951777" sldId="282"/>
            <ac:picMk id="10" creationId="{89DB41A9-D5FB-F77D-6614-4C09700DC5E5}"/>
          </ac:picMkLst>
        </pc:picChg>
        <pc:picChg chg="add mod">
          <ac:chgData name="Lucas Jellema" userId="7e183fbb-84e0-44b3-9b03-0792bc8d162b" providerId="ADAL" clId="{9CE79A2D-8379-4607-9568-9CB864508CB9}" dt="2023-03-01T16:21:37.504" v="809" actId="29295"/>
          <ac:picMkLst>
            <pc:docMk/>
            <pc:sldMk cId="213951777" sldId="282"/>
            <ac:picMk id="12" creationId="{622F5D7A-02C9-557A-13BE-B503C3553471}"/>
          </ac:picMkLst>
        </pc:picChg>
        <pc:picChg chg="mod">
          <ac:chgData name="Lucas Jellema" userId="7e183fbb-84e0-44b3-9b03-0792bc8d162b" providerId="ADAL" clId="{9CE79A2D-8379-4607-9568-9CB864508CB9}" dt="2023-03-01T16:21:11.305" v="800" actId="14100"/>
          <ac:picMkLst>
            <pc:docMk/>
            <pc:sldMk cId="213951777" sldId="282"/>
            <ac:picMk id="14" creationId="{659BED62-B573-9A21-1A0A-793128196497}"/>
          </ac:picMkLst>
        </pc:picChg>
      </pc:sldChg>
      <pc:sldChg chg="del">
        <pc:chgData name="Lucas Jellema" userId="7e183fbb-84e0-44b3-9b03-0792bc8d162b" providerId="ADAL" clId="{9CE79A2D-8379-4607-9568-9CB864508CB9}" dt="2023-03-01T07:31:42.638" v="160" actId="47"/>
        <pc:sldMkLst>
          <pc:docMk/>
          <pc:sldMk cId="1373759125" sldId="285"/>
        </pc:sldMkLst>
      </pc:sldChg>
      <pc:sldChg chg="del">
        <pc:chgData name="Lucas Jellema" userId="7e183fbb-84e0-44b3-9b03-0792bc8d162b" providerId="ADAL" clId="{9CE79A2D-8379-4607-9568-9CB864508CB9}" dt="2023-03-01T07:31:42.638" v="160" actId="47"/>
        <pc:sldMkLst>
          <pc:docMk/>
          <pc:sldMk cId="1926483731" sldId="286"/>
        </pc:sldMkLst>
      </pc:sldChg>
      <pc:sldChg chg="del">
        <pc:chgData name="Lucas Jellema" userId="7e183fbb-84e0-44b3-9b03-0792bc8d162b" providerId="ADAL" clId="{9CE79A2D-8379-4607-9568-9CB864508CB9}" dt="2023-03-01T07:31:42.638" v="160" actId="47"/>
        <pc:sldMkLst>
          <pc:docMk/>
          <pc:sldMk cId="95632132" sldId="287"/>
        </pc:sldMkLst>
      </pc:sldChg>
      <pc:sldChg chg="mod modShow">
        <pc:chgData name="Lucas Jellema" userId="7e183fbb-84e0-44b3-9b03-0792bc8d162b" providerId="ADAL" clId="{9CE79A2D-8379-4607-9568-9CB864508CB9}" dt="2023-03-01T07:34:19.081" v="169" actId="729"/>
        <pc:sldMkLst>
          <pc:docMk/>
          <pc:sldMk cId="579700522" sldId="288"/>
        </pc:sldMkLst>
      </pc:sldChg>
      <pc:sldChg chg="del">
        <pc:chgData name="Lucas Jellema" userId="7e183fbb-84e0-44b3-9b03-0792bc8d162b" providerId="ADAL" clId="{9CE79A2D-8379-4607-9568-9CB864508CB9}" dt="2023-03-01T07:31:42.638" v="160" actId="47"/>
        <pc:sldMkLst>
          <pc:docMk/>
          <pc:sldMk cId="2335317158" sldId="289"/>
        </pc:sldMkLst>
      </pc:sldChg>
      <pc:sldChg chg="del">
        <pc:chgData name="Lucas Jellema" userId="7e183fbb-84e0-44b3-9b03-0792bc8d162b" providerId="ADAL" clId="{9CE79A2D-8379-4607-9568-9CB864508CB9}" dt="2023-03-01T07:31:42.638" v="160" actId="47"/>
        <pc:sldMkLst>
          <pc:docMk/>
          <pc:sldMk cId="419704002" sldId="290"/>
        </pc:sldMkLst>
      </pc:sldChg>
      <pc:sldChg chg="del">
        <pc:chgData name="Lucas Jellema" userId="7e183fbb-84e0-44b3-9b03-0792bc8d162b" providerId="ADAL" clId="{9CE79A2D-8379-4607-9568-9CB864508CB9}" dt="2023-03-01T07:34:05.912" v="168" actId="47"/>
        <pc:sldMkLst>
          <pc:docMk/>
          <pc:sldMk cId="3704382894" sldId="294"/>
        </pc:sldMkLst>
      </pc:sldChg>
      <pc:sldChg chg="del">
        <pc:chgData name="Lucas Jellema" userId="7e183fbb-84e0-44b3-9b03-0792bc8d162b" providerId="ADAL" clId="{9CE79A2D-8379-4607-9568-9CB864508CB9}" dt="2023-03-01T07:34:05.912" v="168" actId="47"/>
        <pc:sldMkLst>
          <pc:docMk/>
          <pc:sldMk cId="3632976287" sldId="295"/>
        </pc:sldMkLst>
      </pc:sldChg>
      <pc:sldChg chg="addSp delSp modSp mod modAnim">
        <pc:chgData name="Lucas Jellema" userId="7e183fbb-84e0-44b3-9b03-0792bc8d162b" providerId="ADAL" clId="{9CE79A2D-8379-4607-9568-9CB864508CB9}" dt="2023-03-01T07:37:08.132" v="213" actId="478"/>
        <pc:sldMkLst>
          <pc:docMk/>
          <pc:sldMk cId="3778081767" sldId="2949"/>
        </pc:sldMkLst>
        <pc:grpChg chg="add mod">
          <ac:chgData name="Lucas Jellema" userId="7e183fbb-84e0-44b3-9b03-0792bc8d162b" providerId="ADAL" clId="{9CE79A2D-8379-4607-9568-9CB864508CB9}" dt="2023-03-01T07:35:42.221" v="191" actId="1076"/>
          <ac:grpSpMkLst>
            <pc:docMk/>
            <pc:sldMk cId="3778081767" sldId="2949"/>
            <ac:grpSpMk id="4" creationId="{4933424A-8B2F-D474-BF06-84F71D516768}"/>
          </ac:grpSpMkLst>
        </pc:grpChg>
        <pc:picChg chg="mod ord">
          <ac:chgData name="Lucas Jellema" userId="7e183fbb-84e0-44b3-9b03-0792bc8d162b" providerId="ADAL" clId="{9CE79A2D-8379-4607-9568-9CB864508CB9}" dt="2023-03-01T07:36:06.976" v="202" actId="1035"/>
          <ac:picMkLst>
            <pc:docMk/>
            <pc:sldMk cId="3778081767" sldId="2949"/>
            <ac:picMk id="6" creationId="{A1903B09-E60E-A67B-CE68-71D8729F3315}"/>
          </ac:picMkLst>
        </pc:picChg>
        <pc:picChg chg="del">
          <ac:chgData name="Lucas Jellema" userId="7e183fbb-84e0-44b3-9b03-0792bc8d162b" providerId="ADAL" clId="{9CE79A2D-8379-4607-9568-9CB864508CB9}" dt="2023-03-01T07:34:36.692" v="170" actId="478"/>
          <ac:picMkLst>
            <pc:docMk/>
            <pc:sldMk cId="3778081767" sldId="2949"/>
            <ac:picMk id="8" creationId="{E7B7E1F7-B150-1113-27FA-EB4BF15E7EC1}"/>
          </ac:picMkLst>
        </pc:picChg>
        <pc:picChg chg="mod">
          <ac:chgData name="Lucas Jellema" userId="7e183fbb-84e0-44b3-9b03-0792bc8d162b" providerId="ADAL" clId="{9CE79A2D-8379-4607-9568-9CB864508CB9}" dt="2023-03-01T07:35:42.221" v="191" actId="1076"/>
          <ac:picMkLst>
            <pc:docMk/>
            <pc:sldMk cId="3778081767" sldId="2949"/>
            <ac:picMk id="9" creationId="{6D90BBBF-DA98-16C4-988A-412D8468ADA1}"/>
          </ac:picMkLst>
        </pc:picChg>
        <pc:picChg chg="mod">
          <ac:chgData name="Lucas Jellema" userId="7e183fbb-84e0-44b3-9b03-0792bc8d162b" providerId="ADAL" clId="{9CE79A2D-8379-4607-9568-9CB864508CB9}" dt="2023-03-01T07:35:42.221" v="191" actId="1076"/>
          <ac:picMkLst>
            <pc:docMk/>
            <pc:sldMk cId="3778081767" sldId="2949"/>
            <ac:picMk id="12" creationId="{C98E1AF4-0311-32C1-1B0C-634F5DD9CCD5}"/>
          </ac:picMkLst>
        </pc:picChg>
        <pc:picChg chg="add mod">
          <ac:chgData name="Lucas Jellema" userId="7e183fbb-84e0-44b3-9b03-0792bc8d162b" providerId="ADAL" clId="{9CE79A2D-8379-4607-9568-9CB864508CB9}" dt="2023-03-01T07:36:42.714" v="209" actId="1076"/>
          <ac:picMkLst>
            <pc:docMk/>
            <pc:sldMk cId="3778081767" sldId="2949"/>
            <ac:picMk id="14" creationId="{7140AA85-6790-B7D3-AA50-593E2E88B094}"/>
          </ac:picMkLst>
        </pc:picChg>
        <pc:picChg chg="add del mod">
          <ac:chgData name="Lucas Jellema" userId="7e183fbb-84e0-44b3-9b03-0792bc8d162b" providerId="ADAL" clId="{9CE79A2D-8379-4607-9568-9CB864508CB9}" dt="2023-03-01T07:37:08.132" v="213" actId="478"/>
          <ac:picMkLst>
            <pc:docMk/>
            <pc:sldMk cId="3778081767" sldId="2949"/>
            <ac:picMk id="16" creationId="{EC774F7E-2372-4027-3744-809CA9F6FAFF}"/>
          </ac:picMkLst>
        </pc:picChg>
      </pc:sldChg>
      <pc:sldChg chg="addSp modSp mod modAnim">
        <pc:chgData name="Lucas Jellema" userId="7e183fbb-84e0-44b3-9b03-0792bc8d162b" providerId="ADAL" clId="{9CE79A2D-8379-4607-9568-9CB864508CB9}" dt="2023-03-01T07:05:02.035" v="116"/>
        <pc:sldMkLst>
          <pc:docMk/>
          <pc:sldMk cId="684921890" sldId="2076137743"/>
        </pc:sldMkLst>
        <pc:spChg chg="mod">
          <ac:chgData name="Lucas Jellema" userId="7e183fbb-84e0-44b3-9b03-0792bc8d162b" providerId="ADAL" clId="{9CE79A2D-8379-4607-9568-9CB864508CB9}" dt="2023-03-01T07:03:50.735" v="100" actId="20577"/>
          <ac:spMkLst>
            <pc:docMk/>
            <pc:sldMk cId="684921890" sldId="2076137743"/>
            <ac:spMk id="31" creationId="{FA566D03-DA66-47C8-85AF-7869A2DE90DD}"/>
          </ac:spMkLst>
        </pc:spChg>
        <pc:picChg chg="add mod">
          <ac:chgData name="Lucas Jellema" userId="7e183fbb-84e0-44b3-9b03-0792bc8d162b" providerId="ADAL" clId="{9CE79A2D-8379-4607-9568-9CB864508CB9}" dt="2023-03-01T07:03:45.975" v="98" actId="1076"/>
          <ac:picMkLst>
            <pc:docMk/>
            <pc:sldMk cId="684921890" sldId="2076137743"/>
            <ac:picMk id="6" creationId="{A01EA279-535D-4B46-1FE6-B1968FD1E3FD}"/>
          </ac:picMkLst>
        </pc:picChg>
        <pc:picChg chg="add mod">
          <ac:chgData name="Lucas Jellema" userId="7e183fbb-84e0-44b3-9b03-0792bc8d162b" providerId="ADAL" clId="{9CE79A2D-8379-4607-9568-9CB864508CB9}" dt="2023-03-01T07:04:41.362" v="113" actId="1076"/>
          <ac:picMkLst>
            <pc:docMk/>
            <pc:sldMk cId="684921890" sldId="2076137743"/>
            <ac:picMk id="8" creationId="{D9BC6265-1A81-55DF-0B8D-8D2800E48D42}"/>
          </ac:picMkLst>
        </pc:picChg>
      </pc:sldChg>
      <pc:sldChg chg="del">
        <pc:chgData name="Lucas Jellema" userId="7e183fbb-84e0-44b3-9b03-0792bc8d162b" providerId="ADAL" clId="{9CE79A2D-8379-4607-9568-9CB864508CB9}" dt="2023-03-01T07:31:42.638" v="160" actId="47"/>
        <pc:sldMkLst>
          <pc:docMk/>
          <pc:sldMk cId="429875180" sldId="2076137772"/>
        </pc:sldMkLst>
      </pc:sldChg>
      <pc:sldChg chg="addSp modSp mod">
        <pc:chgData name="Lucas Jellema" userId="7e183fbb-84e0-44b3-9b03-0792bc8d162b" providerId="ADAL" clId="{9CE79A2D-8379-4607-9568-9CB864508CB9}" dt="2023-03-01T09:28:48.855" v="795" actId="1076"/>
        <pc:sldMkLst>
          <pc:docMk/>
          <pc:sldMk cId="1336764431" sldId="2076137773"/>
        </pc:sldMkLst>
        <pc:spChg chg="mod">
          <ac:chgData name="Lucas Jellema" userId="7e183fbb-84e0-44b3-9b03-0792bc8d162b" providerId="ADAL" clId="{9CE79A2D-8379-4607-9568-9CB864508CB9}" dt="2023-03-01T09:28:48.855" v="795" actId="1076"/>
          <ac:spMkLst>
            <pc:docMk/>
            <pc:sldMk cId="1336764431" sldId="2076137773"/>
            <ac:spMk id="2" creationId="{625AE83C-0911-4A98-8ABC-89E3C9D88B7B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5" creationId="{2242C557-0514-4EB5-943A-AA00CE7DB79A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6" creationId="{4F7952D4-8C67-449C-B1DB-78A44A7E2197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7" creationId="{23BC2233-57B9-4ACE-8053-6B6DCA54801F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8" creationId="{8FEFD917-1C16-4325-A93C-2E5B21FA5CC0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9" creationId="{5259E6D3-2DA2-40BE-AF32-E8F098F24F7C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10" creationId="{65F7946A-D870-4342-B006-C0892CC6C3D3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11" creationId="{13F8158B-E9DF-ACE7-254F-54E4D2670D89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12" creationId="{F528408C-739A-1CC0-30CD-DF21ABDA65B2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13" creationId="{E6D07EB5-B99B-A7D3-8D3A-B296607CFF0E}"/>
          </ac:spMkLst>
        </pc:spChg>
        <pc:spChg chg="mod">
          <ac:chgData name="Lucas Jellema" userId="7e183fbb-84e0-44b3-9b03-0792bc8d162b" providerId="ADAL" clId="{9CE79A2D-8379-4607-9568-9CB864508CB9}" dt="2023-03-01T09:27:11.543" v="793" actId="1036"/>
          <ac:spMkLst>
            <pc:docMk/>
            <pc:sldMk cId="1336764431" sldId="2076137773"/>
            <ac:spMk id="14" creationId="{07FB91F2-A098-620A-68F1-58DE7F69BDAE}"/>
          </ac:spMkLst>
        </pc:spChg>
        <pc:picChg chg="mod">
          <ac:chgData name="Lucas Jellema" userId="7e183fbb-84e0-44b3-9b03-0792bc8d162b" providerId="ADAL" clId="{9CE79A2D-8379-4607-9568-9CB864508CB9}" dt="2023-03-01T09:27:11.543" v="793" actId="1036"/>
          <ac:picMkLst>
            <pc:docMk/>
            <pc:sldMk cId="1336764431" sldId="2076137773"/>
            <ac:picMk id="15" creationId="{E8E67B66-8211-EC90-B897-74DD57133D8B}"/>
          </ac:picMkLst>
        </pc:picChg>
        <pc:picChg chg="add mod">
          <ac:chgData name="Lucas Jellema" userId="7e183fbb-84e0-44b3-9b03-0792bc8d162b" providerId="ADAL" clId="{9CE79A2D-8379-4607-9568-9CB864508CB9}" dt="2023-03-01T09:27:24.588" v="794" actId="1440"/>
          <ac:picMkLst>
            <pc:docMk/>
            <pc:sldMk cId="1336764431" sldId="2076137773"/>
            <ac:picMk id="16" creationId="{1C9780A1-8609-C5B7-C201-6E1F0500D076}"/>
          </ac:picMkLst>
        </pc:picChg>
      </pc:sldChg>
      <pc:sldChg chg="del">
        <pc:chgData name="Lucas Jellema" userId="7e183fbb-84e0-44b3-9b03-0792bc8d162b" providerId="ADAL" clId="{9CE79A2D-8379-4607-9568-9CB864508CB9}" dt="2023-03-01T07:32:58.132" v="162" actId="47"/>
        <pc:sldMkLst>
          <pc:docMk/>
          <pc:sldMk cId="4048728241" sldId="2076137790"/>
        </pc:sldMkLst>
      </pc:sldChg>
      <pc:sldChg chg="del">
        <pc:chgData name="Lucas Jellema" userId="7e183fbb-84e0-44b3-9b03-0792bc8d162b" providerId="ADAL" clId="{9CE79A2D-8379-4607-9568-9CB864508CB9}" dt="2023-03-01T07:32:58.132" v="162" actId="47"/>
        <pc:sldMkLst>
          <pc:docMk/>
          <pc:sldMk cId="110350029" sldId="2076137791"/>
        </pc:sldMkLst>
      </pc:sldChg>
      <pc:sldChg chg="del">
        <pc:chgData name="Lucas Jellema" userId="7e183fbb-84e0-44b3-9b03-0792bc8d162b" providerId="ADAL" clId="{9CE79A2D-8379-4607-9568-9CB864508CB9}" dt="2023-03-01T07:34:00.515" v="167" actId="47"/>
        <pc:sldMkLst>
          <pc:docMk/>
          <pc:sldMk cId="237800073" sldId="2076137792"/>
        </pc:sldMkLst>
      </pc:sldChg>
      <pc:sldChg chg="del">
        <pc:chgData name="Lucas Jellema" userId="7e183fbb-84e0-44b3-9b03-0792bc8d162b" providerId="ADAL" clId="{9CE79A2D-8379-4607-9568-9CB864508CB9}" dt="2023-03-01T07:35:06.024" v="176" actId="47"/>
        <pc:sldMkLst>
          <pc:docMk/>
          <pc:sldMk cId="446767977" sldId="2076137793"/>
        </pc:sldMkLst>
      </pc:sldChg>
      <pc:sldChg chg="addSp modSp new mod">
        <pc:chgData name="Lucas Jellema" userId="7e183fbb-84e0-44b3-9b03-0792bc8d162b" providerId="ADAL" clId="{9CE79A2D-8379-4607-9568-9CB864508CB9}" dt="2023-03-01T07:26:51.503" v="159" actId="1076"/>
        <pc:sldMkLst>
          <pc:docMk/>
          <pc:sldMk cId="3004314759" sldId="2076137794"/>
        </pc:sldMkLst>
        <pc:spChg chg="mod">
          <ac:chgData name="Lucas Jellema" userId="7e183fbb-84e0-44b3-9b03-0792bc8d162b" providerId="ADAL" clId="{9CE79A2D-8379-4607-9568-9CB864508CB9}" dt="2023-03-01T07:26:33.552" v="155" actId="20577"/>
          <ac:spMkLst>
            <pc:docMk/>
            <pc:sldMk cId="3004314759" sldId="2076137794"/>
            <ac:spMk id="2" creationId="{A0503FC4-E7CA-709C-9485-ED0B7A954645}"/>
          </ac:spMkLst>
        </pc:spChg>
        <pc:picChg chg="add mod">
          <ac:chgData name="Lucas Jellema" userId="7e183fbb-84e0-44b3-9b03-0792bc8d162b" providerId="ADAL" clId="{9CE79A2D-8379-4607-9568-9CB864508CB9}" dt="2023-03-01T07:26:51.503" v="159" actId="1076"/>
          <ac:picMkLst>
            <pc:docMk/>
            <pc:sldMk cId="3004314759" sldId="2076137794"/>
            <ac:picMk id="2050" creationId="{246C8630-E6F3-4F5C-4717-995D1B3BCC2B}"/>
          </ac:picMkLst>
        </pc:picChg>
      </pc:sldChg>
      <pc:sldChg chg="delSp add del mod">
        <pc:chgData name="Lucas Jellema" userId="7e183fbb-84e0-44b3-9b03-0792bc8d162b" providerId="ADAL" clId="{9CE79A2D-8379-4607-9568-9CB864508CB9}" dt="2023-03-01T07:33:57.341" v="166" actId="47"/>
        <pc:sldMkLst>
          <pc:docMk/>
          <pc:sldMk cId="4036240148" sldId="2076137795"/>
        </pc:sldMkLst>
        <pc:picChg chg="del">
          <ac:chgData name="Lucas Jellema" userId="7e183fbb-84e0-44b3-9b03-0792bc8d162b" providerId="ADAL" clId="{9CE79A2D-8379-4607-9568-9CB864508CB9}" dt="2023-03-01T07:33:01.781" v="163" actId="478"/>
          <ac:picMkLst>
            <pc:docMk/>
            <pc:sldMk cId="4036240148" sldId="2076137795"/>
            <ac:picMk id="6" creationId="{DD7CF94C-F0B0-2874-3407-1846512F48B8}"/>
          </ac:picMkLst>
        </pc:picChg>
      </pc:sldChg>
      <pc:sldChg chg="addSp modSp add">
        <pc:chgData name="Lucas Jellema" userId="7e183fbb-84e0-44b3-9b03-0792bc8d162b" providerId="ADAL" clId="{9CE79A2D-8379-4607-9568-9CB864508CB9}" dt="2023-03-01T07:33:18.723" v="165"/>
        <pc:sldMkLst>
          <pc:docMk/>
          <pc:sldMk cId="616431874" sldId="2076137796"/>
        </pc:sldMkLst>
        <pc:spChg chg="add mod">
          <ac:chgData name="Lucas Jellema" userId="7e183fbb-84e0-44b3-9b03-0792bc8d162b" providerId="ADAL" clId="{9CE79A2D-8379-4607-9568-9CB864508CB9}" dt="2023-03-01T07:33:18.723" v="165"/>
          <ac:spMkLst>
            <pc:docMk/>
            <pc:sldMk cId="616431874" sldId="2076137796"/>
            <ac:spMk id="2" creationId="{FB4135CC-1895-63FD-F0CC-FD44BB4D08E0}"/>
          </ac:spMkLst>
        </pc:spChg>
        <pc:spChg chg="add mod">
          <ac:chgData name="Lucas Jellema" userId="7e183fbb-84e0-44b3-9b03-0792bc8d162b" providerId="ADAL" clId="{9CE79A2D-8379-4607-9568-9CB864508CB9}" dt="2023-03-01T07:33:18.723" v="165"/>
          <ac:spMkLst>
            <pc:docMk/>
            <pc:sldMk cId="616431874" sldId="2076137796"/>
            <ac:spMk id="4" creationId="{AC46B150-68FA-E144-42F1-5E050B508F5A}"/>
          </ac:spMkLst>
        </pc:spChg>
      </pc:sldChg>
      <pc:sldChg chg="delSp modSp add mod modTransition modAnim">
        <pc:chgData name="Lucas Jellema" userId="7e183fbb-84e0-44b3-9b03-0792bc8d162b" providerId="ADAL" clId="{9CE79A2D-8379-4607-9568-9CB864508CB9}" dt="2023-03-01T07:37:44.559" v="233"/>
        <pc:sldMkLst>
          <pc:docMk/>
          <pc:sldMk cId="1342978341" sldId="2076137797"/>
        </pc:sldMkLst>
        <pc:spChg chg="mod">
          <ac:chgData name="Lucas Jellema" userId="7e183fbb-84e0-44b3-9b03-0792bc8d162b" providerId="ADAL" clId="{9CE79A2D-8379-4607-9568-9CB864508CB9}" dt="2023-03-01T07:37:35.901" v="232" actId="20577"/>
          <ac:spMkLst>
            <pc:docMk/>
            <pc:sldMk cId="1342978341" sldId="2076137797"/>
            <ac:spMk id="5" creationId="{00000000-0000-0000-0000-000000000000}"/>
          </ac:spMkLst>
        </pc:spChg>
        <pc:picChg chg="mod">
          <ac:chgData name="Lucas Jellema" userId="7e183fbb-84e0-44b3-9b03-0792bc8d162b" providerId="ADAL" clId="{9CE79A2D-8379-4607-9568-9CB864508CB9}" dt="2023-03-01T07:37:28.892" v="220" actId="1076"/>
          <ac:picMkLst>
            <pc:docMk/>
            <pc:sldMk cId="1342978341" sldId="2076137797"/>
            <ac:picMk id="14" creationId="{7140AA85-6790-B7D3-AA50-593E2E88B094}"/>
          </ac:picMkLst>
        </pc:picChg>
        <pc:picChg chg="del">
          <ac:chgData name="Lucas Jellema" userId="7e183fbb-84e0-44b3-9b03-0792bc8d162b" providerId="ADAL" clId="{9CE79A2D-8379-4607-9568-9CB864508CB9}" dt="2023-03-01T07:37:16.073" v="215" actId="478"/>
          <ac:picMkLst>
            <pc:docMk/>
            <pc:sldMk cId="1342978341" sldId="2076137797"/>
            <ac:picMk id="16" creationId="{EC774F7E-2372-4027-3744-809CA9F6FAFF}"/>
          </ac:picMkLst>
        </pc:picChg>
      </pc:sldChg>
      <pc:sldChg chg="addSp delSp modSp new mod modTransition modClrScheme chgLayout">
        <pc:chgData name="Lucas Jellema" userId="7e183fbb-84e0-44b3-9b03-0792bc8d162b" providerId="ADAL" clId="{9CE79A2D-8379-4607-9568-9CB864508CB9}" dt="2023-03-01T09:23:07.060" v="769" actId="1038"/>
        <pc:sldMkLst>
          <pc:docMk/>
          <pc:sldMk cId="3084572700" sldId="2076137798"/>
        </pc:sldMkLst>
        <pc:spChg chg="del">
          <ac:chgData name="Lucas Jellema" userId="7e183fbb-84e0-44b3-9b03-0792bc8d162b" providerId="ADAL" clId="{9CE79A2D-8379-4607-9568-9CB864508CB9}" dt="2023-03-01T09:08:12.264" v="237" actId="26606"/>
          <ac:spMkLst>
            <pc:docMk/>
            <pc:sldMk cId="3084572700" sldId="2076137798"/>
            <ac:spMk id="2" creationId="{97D09453-6004-9748-1536-15989806E78D}"/>
          </ac:spMkLst>
        </pc:spChg>
        <pc:spChg chg="del">
          <ac:chgData name="Lucas Jellema" userId="7e183fbb-84e0-44b3-9b03-0792bc8d162b" providerId="ADAL" clId="{9CE79A2D-8379-4607-9568-9CB864508CB9}" dt="2023-03-01T09:08:12.264" v="237" actId="26606"/>
          <ac:spMkLst>
            <pc:docMk/>
            <pc:sldMk cId="3084572700" sldId="2076137798"/>
            <ac:spMk id="3" creationId="{DE42782A-9227-CB49-269B-6B6450DE8832}"/>
          </ac:spMkLst>
        </pc:spChg>
        <pc:spChg chg="mod">
          <ac:chgData name="Lucas Jellema" userId="7e183fbb-84e0-44b3-9b03-0792bc8d162b" providerId="ADAL" clId="{9CE79A2D-8379-4607-9568-9CB864508CB9}" dt="2023-03-01T09:08:12.264" v="237" actId="26606"/>
          <ac:spMkLst>
            <pc:docMk/>
            <pc:sldMk cId="3084572700" sldId="2076137798"/>
            <ac:spMk id="4" creationId="{896C2461-2016-2A31-6B8A-802DA691AED1}"/>
          </ac:spMkLst>
        </pc:spChg>
        <pc:spChg chg="add mod">
          <ac:chgData name="Lucas Jellema" userId="7e183fbb-84e0-44b3-9b03-0792bc8d162b" providerId="ADAL" clId="{9CE79A2D-8379-4607-9568-9CB864508CB9}" dt="2023-03-01T09:12:01.593" v="265" actId="208"/>
          <ac:spMkLst>
            <pc:docMk/>
            <pc:sldMk cId="3084572700" sldId="2076137798"/>
            <ac:spMk id="9" creationId="{784B3151-4957-E209-55A1-98C976FB1591}"/>
          </ac:spMkLst>
        </pc:spChg>
        <pc:spChg chg="add mod">
          <ac:chgData name="Lucas Jellema" userId="7e183fbb-84e0-44b3-9b03-0792bc8d162b" providerId="ADAL" clId="{9CE79A2D-8379-4607-9568-9CB864508CB9}" dt="2023-03-01T09:08:12.264" v="237" actId="26606"/>
          <ac:spMkLst>
            <pc:docMk/>
            <pc:sldMk cId="3084572700" sldId="2076137798"/>
            <ac:spMk id="10" creationId="{6149D8EF-F326-74B3-5CCC-F8851432EF56}"/>
          </ac:spMkLst>
        </pc:spChg>
        <pc:spChg chg="add mod">
          <ac:chgData name="Lucas Jellema" userId="7e183fbb-84e0-44b3-9b03-0792bc8d162b" providerId="ADAL" clId="{9CE79A2D-8379-4607-9568-9CB864508CB9}" dt="2023-03-01T09:13:33.008" v="333" actId="20577"/>
          <ac:spMkLst>
            <pc:docMk/>
            <pc:sldMk cId="3084572700" sldId="2076137798"/>
            <ac:spMk id="13" creationId="{C93C008A-8991-DB93-C39A-BA5599236600}"/>
          </ac:spMkLst>
        </pc:spChg>
        <pc:spChg chg="add mod">
          <ac:chgData name="Lucas Jellema" userId="7e183fbb-84e0-44b3-9b03-0792bc8d162b" providerId="ADAL" clId="{9CE79A2D-8379-4607-9568-9CB864508CB9}" dt="2023-03-01T09:23:07.060" v="769" actId="1038"/>
          <ac:spMkLst>
            <pc:docMk/>
            <pc:sldMk cId="3084572700" sldId="2076137798"/>
            <ac:spMk id="14" creationId="{735CF8BE-D739-4CC0-8081-704ABB5C1E39}"/>
          </ac:spMkLst>
        </pc:spChg>
        <pc:spChg chg="add mod">
          <ac:chgData name="Lucas Jellema" userId="7e183fbb-84e0-44b3-9b03-0792bc8d162b" providerId="ADAL" clId="{9CE79A2D-8379-4607-9568-9CB864508CB9}" dt="2023-03-01T09:14:58.989" v="453" actId="13822"/>
          <ac:spMkLst>
            <pc:docMk/>
            <pc:sldMk cId="3084572700" sldId="2076137798"/>
            <ac:spMk id="15" creationId="{0422876B-EB12-D7B6-B78B-980231C0C47C}"/>
          </ac:spMkLst>
        </pc:spChg>
        <pc:spChg chg="add mod">
          <ac:chgData name="Lucas Jellema" userId="7e183fbb-84e0-44b3-9b03-0792bc8d162b" providerId="ADAL" clId="{9CE79A2D-8379-4607-9568-9CB864508CB9}" dt="2023-03-01T09:20:19.855" v="722" actId="13822"/>
          <ac:spMkLst>
            <pc:docMk/>
            <pc:sldMk cId="3084572700" sldId="2076137798"/>
            <ac:spMk id="16" creationId="{2A40937B-EC15-01B5-D6C0-A604FD56C447}"/>
          </ac:spMkLst>
        </pc:spChg>
        <pc:spChg chg="add mod">
          <ac:chgData name="Lucas Jellema" userId="7e183fbb-84e0-44b3-9b03-0792bc8d162b" providerId="ADAL" clId="{9CE79A2D-8379-4607-9568-9CB864508CB9}" dt="2023-03-01T09:20:19.855" v="722" actId="13822"/>
          <ac:spMkLst>
            <pc:docMk/>
            <pc:sldMk cId="3084572700" sldId="2076137798"/>
            <ac:spMk id="17" creationId="{61375ECC-4EDD-F41C-CF12-1560CF96F804}"/>
          </ac:spMkLst>
        </pc:spChg>
        <pc:spChg chg="add mod">
          <ac:chgData name="Lucas Jellema" userId="7e183fbb-84e0-44b3-9b03-0792bc8d162b" providerId="ADAL" clId="{9CE79A2D-8379-4607-9568-9CB864508CB9}" dt="2023-03-01T09:19:09.466" v="662" actId="207"/>
          <ac:spMkLst>
            <pc:docMk/>
            <pc:sldMk cId="3084572700" sldId="2076137798"/>
            <ac:spMk id="18" creationId="{44F0192E-E920-E055-047C-896089690B64}"/>
          </ac:spMkLst>
        </pc:spChg>
        <pc:spChg chg="add mod">
          <ac:chgData name="Lucas Jellema" userId="7e183fbb-84e0-44b3-9b03-0792bc8d162b" providerId="ADAL" clId="{9CE79A2D-8379-4607-9568-9CB864508CB9}" dt="2023-03-01T09:19:59.951" v="721" actId="207"/>
          <ac:spMkLst>
            <pc:docMk/>
            <pc:sldMk cId="3084572700" sldId="2076137798"/>
            <ac:spMk id="19" creationId="{E5944241-90CA-A353-72A5-BF98513DD35C}"/>
          </ac:spMkLst>
        </pc:spChg>
        <pc:picChg chg="add mod">
          <ac:chgData name="Lucas Jellema" userId="7e183fbb-84e0-44b3-9b03-0792bc8d162b" providerId="ADAL" clId="{9CE79A2D-8379-4607-9568-9CB864508CB9}" dt="2023-03-01T09:08:41.123" v="243" actId="1076"/>
          <ac:picMkLst>
            <pc:docMk/>
            <pc:sldMk cId="3084572700" sldId="2076137798"/>
            <ac:picMk id="5" creationId="{E78DA62C-63C9-F93C-2389-EFB62212FF62}"/>
          </ac:picMkLst>
        </pc:picChg>
        <pc:picChg chg="add mod">
          <ac:chgData name="Lucas Jellema" userId="7e183fbb-84e0-44b3-9b03-0792bc8d162b" providerId="ADAL" clId="{9CE79A2D-8379-4607-9568-9CB864508CB9}" dt="2023-03-01T09:08:47.365" v="245" actId="1076"/>
          <ac:picMkLst>
            <pc:docMk/>
            <pc:sldMk cId="3084572700" sldId="2076137798"/>
            <ac:picMk id="6" creationId="{AEB5CFA7-6FA3-44FD-A44E-A814E2C76F54}"/>
          </ac:picMkLst>
        </pc:picChg>
        <pc:picChg chg="add del mod ord">
          <ac:chgData name="Lucas Jellema" userId="7e183fbb-84e0-44b3-9b03-0792bc8d162b" providerId="ADAL" clId="{9CE79A2D-8379-4607-9568-9CB864508CB9}" dt="2023-03-01T09:12:39.303" v="269" actId="478"/>
          <ac:picMkLst>
            <pc:docMk/>
            <pc:sldMk cId="3084572700" sldId="2076137798"/>
            <ac:picMk id="8" creationId="{9094A89D-81EC-4B0D-09D6-2D2C12134B3A}"/>
          </ac:picMkLst>
        </pc:picChg>
        <pc:picChg chg="add mod">
          <ac:chgData name="Lucas Jellema" userId="7e183fbb-84e0-44b3-9b03-0792bc8d162b" providerId="ADAL" clId="{9CE79A2D-8379-4607-9568-9CB864508CB9}" dt="2023-03-01T09:12:51.726" v="293" actId="1038"/>
          <ac:picMkLst>
            <pc:docMk/>
            <pc:sldMk cId="3084572700" sldId="2076137798"/>
            <ac:picMk id="12" creationId="{D415638A-B293-9B4D-22F5-A09B1D0F8100}"/>
          </ac:picMkLst>
        </pc:picChg>
        <pc:picChg chg="add del mod">
          <ac:chgData name="Lucas Jellema" userId="7e183fbb-84e0-44b3-9b03-0792bc8d162b" providerId="ADAL" clId="{9CE79A2D-8379-4607-9568-9CB864508CB9}" dt="2023-03-01T09:10:46.209" v="249" actId="478"/>
          <ac:picMkLst>
            <pc:docMk/>
            <pc:sldMk cId="3084572700" sldId="2076137798"/>
            <ac:picMk id="3074" creationId="{069834AF-61F3-9DAD-6AEA-C4A6F4E164B4}"/>
          </ac:picMkLst>
        </pc:picChg>
        <pc:picChg chg="add mod">
          <ac:chgData name="Lucas Jellema" userId="7e183fbb-84e0-44b3-9b03-0792bc8d162b" providerId="ADAL" clId="{9CE79A2D-8379-4607-9568-9CB864508CB9}" dt="2023-03-01T09:11:12.180" v="260" actId="1036"/>
          <ac:picMkLst>
            <pc:docMk/>
            <pc:sldMk cId="3084572700" sldId="2076137798"/>
            <ac:picMk id="3076" creationId="{5B48459C-AD2F-8A64-9A1F-0C9B21C2A782}"/>
          </ac:picMkLst>
        </pc:picChg>
      </pc:sldChg>
      <pc:sldChg chg="addSp delSp modSp add mod ord">
        <pc:chgData name="Lucas Jellema" userId="7e183fbb-84e0-44b3-9b03-0792bc8d162b" providerId="ADAL" clId="{9CE79A2D-8379-4607-9568-9CB864508CB9}" dt="2023-03-01T09:22:40.607" v="738" actId="14100"/>
        <pc:sldMkLst>
          <pc:docMk/>
          <pc:sldMk cId="166523417" sldId="2076137799"/>
        </pc:sldMkLst>
        <pc:spChg chg="add mod">
          <ac:chgData name="Lucas Jellema" userId="7e183fbb-84e0-44b3-9b03-0792bc8d162b" providerId="ADAL" clId="{9CE79A2D-8379-4607-9568-9CB864508CB9}" dt="2023-03-01T09:22:12.131" v="734" actId="1076"/>
          <ac:spMkLst>
            <pc:docMk/>
            <pc:sldMk cId="166523417" sldId="2076137799"/>
            <ac:spMk id="3" creationId="{619BDBA4-740F-5347-1BBD-B63907F33538}"/>
          </ac:spMkLst>
        </pc:spChg>
        <pc:spChg chg="mod">
          <ac:chgData name="Lucas Jellema" userId="7e183fbb-84e0-44b3-9b03-0792bc8d162b" providerId="ADAL" clId="{9CE79A2D-8379-4607-9568-9CB864508CB9}" dt="2023-03-01T09:22:40.607" v="738" actId="14100"/>
          <ac:spMkLst>
            <pc:docMk/>
            <pc:sldMk cId="166523417" sldId="2076137799"/>
            <ac:spMk id="14" creationId="{735CF8BE-D739-4CC0-8081-704ABB5C1E39}"/>
          </ac:spMkLst>
        </pc:spChg>
        <pc:picChg chg="add del mod modCrop">
          <ac:chgData name="Lucas Jellema" userId="7e183fbb-84e0-44b3-9b03-0792bc8d162b" providerId="ADAL" clId="{9CE79A2D-8379-4607-9568-9CB864508CB9}" dt="2023-03-01T09:21:09.153" v="727" actId="478"/>
          <ac:picMkLst>
            <pc:docMk/>
            <pc:sldMk cId="166523417" sldId="2076137799"/>
            <ac:picMk id="2" creationId="{94DB0D10-9D86-F1DE-DCAC-3832DD47B02E}"/>
          </ac:picMkLst>
        </pc:picChg>
        <pc:picChg chg="mod modCrop">
          <ac:chgData name="Lucas Jellema" userId="7e183fbb-84e0-44b3-9b03-0792bc8d162b" providerId="ADAL" clId="{9CE79A2D-8379-4607-9568-9CB864508CB9}" dt="2023-03-01T09:21:39.461" v="729" actId="732"/>
          <ac:picMkLst>
            <pc:docMk/>
            <pc:sldMk cId="166523417" sldId="2076137799"/>
            <ac:picMk id="5" creationId="{E78DA62C-63C9-F93C-2389-EFB62212FF62}"/>
          </ac:picMkLst>
        </pc:picChg>
        <pc:cxnChg chg="add">
          <ac:chgData name="Lucas Jellema" userId="7e183fbb-84e0-44b3-9b03-0792bc8d162b" providerId="ADAL" clId="{9CE79A2D-8379-4607-9568-9CB864508CB9}" dt="2023-03-01T09:22:24.997" v="735" actId="11529"/>
          <ac:cxnSpMkLst>
            <pc:docMk/>
            <pc:sldMk cId="166523417" sldId="2076137799"/>
            <ac:cxnSpMk id="8" creationId="{C97FD4F8-8CB1-A99D-DFBB-B988C4E5215E}"/>
          </ac:cxnSpMkLst>
        </pc:cxn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FD21DCD7-636B-4E3B-9FC1-2C7FD86B9AF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ECD0393E-5E82-4FBC-A097-3B56673C9759}" type="parTrans" cxnId="{63378505-94AD-40BD-8E44-9038A946A5C8}">
      <dgm:prSet/>
      <dgm:spPr/>
      <dgm:t>
        <a:bodyPr/>
        <a:lstStyle/>
        <a:p>
          <a:endParaRPr lang="en-US"/>
        </a:p>
      </dgm:t>
    </dgm:pt>
    <dgm:pt modelId="{14DB62D0-208A-44C1-ACA4-8D20634EDCCE}" type="sibTrans" cxnId="{63378505-94AD-40BD-8E44-9038A946A5C8}">
      <dgm:prSet/>
      <dgm:spPr/>
      <dgm:t>
        <a:bodyPr/>
        <a:lstStyle/>
        <a:p>
          <a:endParaRPr lang="en-US"/>
        </a:p>
      </dgm:t>
    </dgm:pt>
    <dgm:pt modelId="{17BF6353-2FF3-4CC6-BC44-1D8B5F062D6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A60B5C24-6A52-494C-AD30-857BACE7512D}" type="parTrans" cxnId="{F1DAB252-E28A-4850-8B43-B071E6A8B9A2}">
      <dgm:prSet/>
      <dgm:spPr/>
      <dgm:t>
        <a:bodyPr/>
        <a:lstStyle/>
        <a:p>
          <a:endParaRPr lang="en-US"/>
        </a:p>
      </dgm:t>
    </dgm:pt>
    <dgm:pt modelId="{31866027-A360-41AA-A7CD-489A88F8423F}" type="sibTrans" cxnId="{F1DAB252-E28A-4850-8B43-B071E6A8B9A2}">
      <dgm:prSet/>
      <dgm:spPr/>
      <dgm:t>
        <a:bodyPr/>
        <a:lstStyle/>
        <a:p>
          <a:endParaRPr lang="en-US"/>
        </a:p>
      </dgm:t>
    </dgm:pt>
    <dgm:pt modelId="{F87AD25B-81FC-49B8-936D-48CF916F7C2F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ACE2EB83-9ED1-4D2F-9E3D-AD3EEDE8509E}" type="parTrans" cxnId="{723DF987-6EF2-4150-9529-F9E9F93A2580}">
      <dgm:prSet/>
      <dgm:spPr/>
      <dgm:t>
        <a:bodyPr/>
        <a:lstStyle/>
        <a:p>
          <a:endParaRPr lang="en-US"/>
        </a:p>
      </dgm:t>
    </dgm:pt>
    <dgm:pt modelId="{52208BE1-5205-4DD5-BE9C-EB79981EC3D4}" type="sibTrans" cxnId="{723DF987-6EF2-4150-9529-F9E9F93A2580}">
      <dgm:prSet/>
      <dgm:spPr/>
      <dgm:t>
        <a:bodyPr/>
        <a:lstStyle/>
        <a:p>
          <a:endParaRPr lang="en-US"/>
        </a:p>
      </dgm:t>
    </dgm:pt>
    <dgm:pt modelId="{C65A6B03-1D49-4068-9AC6-860EE295CD2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Report &amp; Act</a:t>
          </a:r>
        </a:p>
      </dgm:t>
    </dgm:pt>
    <dgm:pt modelId="{44AF2FF3-0DE3-45C9-9685-4AE4470BBFE9}" type="parTrans" cxnId="{F5BA587F-28C6-4A1A-81E3-E14E6F135042}">
      <dgm:prSet/>
      <dgm:spPr/>
      <dgm:t>
        <a:bodyPr/>
        <a:lstStyle/>
        <a:p>
          <a:endParaRPr lang="en-US"/>
        </a:p>
      </dgm:t>
    </dgm:pt>
    <dgm:pt modelId="{A64C031B-11D3-461E-8E14-A187976C17D5}" type="sibTrans" cxnId="{F5BA587F-28C6-4A1A-81E3-E14E6F135042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33390D9C-5013-4830-A440-81CD2FBE0D16}" type="pres">
      <dgm:prSet presAssocID="{FD21DCD7-636B-4E3B-9FC1-2C7FD86B9AF6}" presName="node" presStyleLbl="node1" presStyleIdx="1" presStyleCnt="5">
        <dgm:presLayoutVars>
          <dgm:bulletEnabled val="1"/>
        </dgm:presLayoutVars>
      </dgm:prSet>
      <dgm:spPr/>
    </dgm:pt>
    <dgm:pt modelId="{28E8D38B-5D00-4568-AC5D-3C5280B70408}" type="pres">
      <dgm:prSet presAssocID="{14DB62D0-208A-44C1-ACA4-8D20634EDCCE}" presName="sibTrans" presStyleLbl="sibTrans2D1" presStyleIdx="1" presStyleCnt="4"/>
      <dgm:spPr/>
    </dgm:pt>
    <dgm:pt modelId="{F721047C-4BC0-45D1-9F69-4AD0E619033A}" type="pres">
      <dgm:prSet presAssocID="{14DB62D0-208A-44C1-ACA4-8D20634EDCCE}" presName="connectorText" presStyleLbl="sibTrans2D1" presStyleIdx="1" presStyleCnt="4"/>
      <dgm:spPr/>
    </dgm:pt>
    <dgm:pt modelId="{5F0AF515-7BD4-418D-A162-7E996B0CE189}" type="pres">
      <dgm:prSet presAssocID="{17BF6353-2FF3-4CC6-BC44-1D8B5F062D66}" presName="node" presStyleLbl="node1" presStyleIdx="2" presStyleCnt="5">
        <dgm:presLayoutVars>
          <dgm:bulletEnabled val="1"/>
        </dgm:presLayoutVars>
      </dgm:prSet>
      <dgm:spPr/>
    </dgm:pt>
    <dgm:pt modelId="{DD4FC13D-8B12-4C37-9EE8-5F7E60B6EDDD}" type="pres">
      <dgm:prSet presAssocID="{31866027-A360-41AA-A7CD-489A88F8423F}" presName="sibTrans" presStyleLbl="sibTrans2D1" presStyleIdx="2" presStyleCnt="4"/>
      <dgm:spPr/>
    </dgm:pt>
    <dgm:pt modelId="{072F6D27-4856-4A25-8229-4717CEE3BA22}" type="pres">
      <dgm:prSet presAssocID="{31866027-A360-41AA-A7CD-489A88F8423F}" presName="connectorText" presStyleLbl="sibTrans2D1" presStyleIdx="2" presStyleCnt="4"/>
      <dgm:spPr/>
    </dgm:pt>
    <dgm:pt modelId="{AB297AB5-D051-44A0-A7CC-E246A97606F0}" type="pres">
      <dgm:prSet presAssocID="{F87AD25B-81FC-49B8-936D-48CF916F7C2F}" presName="node" presStyleLbl="node1" presStyleIdx="3" presStyleCnt="5">
        <dgm:presLayoutVars>
          <dgm:bulletEnabled val="1"/>
        </dgm:presLayoutVars>
      </dgm:prSet>
      <dgm:spPr/>
    </dgm:pt>
    <dgm:pt modelId="{AC65F825-D7D9-4867-9F53-2CD3641F073D}" type="pres">
      <dgm:prSet presAssocID="{52208BE1-5205-4DD5-BE9C-EB79981EC3D4}" presName="sibTrans" presStyleLbl="sibTrans2D1" presStyleIdx="3" presStyleCnt="4"/>
      <dgm:spPr/>
    </dgm:pt>
    <dgm:pt modelId="{049D41A5-6817-40E2-9CFF-24D0B2F95FFB}" type="pres">
      <dgm:prSet presAssocID="{52208BE1-5205-4DD5-BE9C-EB79981EC3D4}" presName="connectorText" presStyleLbl="sibTrans2D1" presStyleIdx="3" presStyleCnt="4"/>
      <dgm:spPr/>
    </dgm:pt>
    <dgm:pt modelId="{CC0F6DD6-5838-42DC-99ED-0AF877745F2D}" type="pres">
      <dgm:prSet presAssocID="{C65A6B03-1D49-4068-9AC6-860EE295CD22}" presName="node" presStyleLbl="node1" presStyleIdx="4" presStyleCnt="5">
        <dgm:presLayoutVars>
          <dgm:bulletEnabled val="1"/>
        </dgm:presLayoutVars>
      </dgm:prSet>
      <dgm:spPr/>
    </dgm:pt>
  </dgm:ptLst>
  <dgm:cxnLst>
    <dgm:cxn modelId="{63378505-94AD-40BD-8E44-9038A946A5C8}" srcId="{681DF2E4-2C12-4389-BDF6-B50593BE4B3B}" destId="{FD21DCD7-636B-4E3B-9FC1-2C7FD86B9AF6}" srcOrd="1" destOrd="0" parTransId="{ECD0393E-5E82-4FBC-A097-3B56673C9759}" sibTransId="{14DB62D0-208A-44C1-ACA4-8D20634EDCCE}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7BD68268-AF19-4E00-9FD3-317083B1BD37}" type="presOf" srcId="{14DB62D0-208A-44C1-ACA4-8D20634EDCCE}" destId="{F721047C-4BC0-45D1-9F69-4AD0E619033A}" srcOrd="1" destOrd="0" presId="urn:microsoft.com/office/officeart/2005/8/layout/process1"/>
    <dgm:cxn modelId="{F1DAB252-E28A-4850-8B43-B071E6A8B9A2}" srcId="{681DF2E4-2C12-4389-BDF6-B50593BE4B3B}" destId="{17BF6353-2FF3-4CC6-BC44-1D8B5F062D66}" srcOrd="2" destOrd="0" parTransId="{A60B5C24-6A52-494C-AD30-857BACE7512D}" sibTransId="{31866027-A360-41AA-A7CD-489A88F8423F}"/>
    <dgm:cxn modelId="{F5BA587F-28C6-4A1A-81E3-E14E6F135042}" srcId="{681DF2E4-2C12-4389-BDF6-B50593BE4B3B}" destId="{C65A6B03-1D49-4068-9AC6-860EE295CD22}" srcOrd="4" destOrd="0" parTransId="{44AF2FF3-0DE3-45C9-9685-4AE4470BBFE9}" sibTransId="{A64C031B-11D3-461E-8E14-A187976C17D5}"/>
    <dgm:cxn modelId="{723DF987-6EF2-4150-9529-F9E9F93A2580}" srcId="{681DF2E4-2C12-4389-BDF6-B50593BE4B3B}" destId="{F87AD25B-81FC-49B8-936D-48CF916F7C2F}" srcOrd="3" destOrd="0" parTransId="{ACE2EB83-9ED1-4D2F-9E3D-AD3EEDE8509E}" sibTransId="{52208BE1-5205-4DD5-BE9C-EB79981EC3D4}"/>
    <dgm:cxn modelId="{9F7B9F8D-E065-48F4-8355-0B5466EA3195}" type="presOf" srcId="{31866027-A360-41AA-A7CD-489A88F8423F}" destId="{072F6D27-4856-4A25-8229-4717CEE3BA22}" srcOrd="1" destOrd="0" presId="urn:microsoft.com/office/officeart/2005/8/layout/process1"/>
    <dgm:cxn modelId="{34E6B793-3A9B-4F26-8C7B-FC345CC43C68}" type="presOf" srcId="{31866027-A360-41AA-A7CD-489A88F8423F}" destId="{DD4FC13D-8B12-4C37-9EE8-5F7E60B6EDDD}" srcOrd="0" destOrd="0" presId="urn:microsoft.com/office/officeart/2005/8/layout/process1"/>
    <dgm:cxn modelId="{5FA0119B-3463-4B2C-8894-1B78850F01D0}" type="presOf" srcId="{F87AD25B-81FC-49B8-936D-48CF916F7C2F}" destId="{AB297AB5-D051-44A0-A7CC-E246A97606F0}" srcOrd="0" destOrd="0" presId="urn:microsoft.com/office/officeart/2005/8/layout/process1"/>
    <dgm:cxn modelId="{491D239B-C2CF-4EF0-A3B0-48F4C37B5419}" type="presOf" srcId="{17BF6353-2FF3-4CC6-BC44-1D8B5F062D66}" destId="{5F0AF515-7BD4-418D-A162-7E996B0CE189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424A7-B18E-474B-9A2C-C79A22653E91}" type="presOf" srcId="{C65A6B03-1D49-4068-9AC6-860EE295CD22}" destId="{CC0F6DD6-5838-42DC-99ED-0AF877745F2D}" srcOrd="0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0BCDC1C3-4EFD-4CC3-8760-6B00B6F2DD3A}" type="presOf" srcId="{52208BE1-5205-4DD5-BE9C-EB79981EC3D4}" destId="{AC65F825-D7D9-4867-9F53-2CD3641F073D}" srcOrd="0" destOrd="0" presId="urn:microsoft.com/office/officeart/2005/8/layout/process1"/>
    <dgm:cxn modelId="{8821EDC6-C3E3-4671-B13D-3818D0E93F18}" type="presOf" srcId="{FD21DCD7-636B-4E3B-9FC1-2C7FD86B9AF6}" destId="{33390D9C-5013-4830-A440-81CD2FBE0D16}" srcOrd="0" destOrd="0" presId="urn:microsoft.com/office/officeart/2005/8/layout/process1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2ABA1CE6-98C1-4CBD-9935-FA1B5CCD9849}" type="presOf" srcId="{52208BE1-5205-4DD5-BE9C-EB79981EC3D4}" destId="{049D41A5-6817-40E2-9CFF-24D0B2F95FFB}" srcOrd="1" destOrd="0" presId="urn:microsoft.com/office/officeart/2005/8/layout/process1"/>
    <dgm:cxn modelId="{FEF738F8-0960-4D97-B80A-7089E66F921D}" type="presOf" srcId="{14DB62D0-208A-44C1-ACA4-8D20634EDCCE}" destId="{28E8D38B-5D00-4568-AC5D-3C5280B70408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4E36EABC-EC0C-4B46-8D54-17D4A4A2CC7A}" type="presParOf" srcId="{EBC86C23-30C2-4304-B363-CA5D9EE04693}" destId="{33390D9C-5013-4830-A440-81CD2FBE0D16}" srcOrd="2" destOrd="0" presId="urn:microsoft.com/office/officeart/2005/8/layout/process1"/>
    <dgm:cxn modelId="{DD875C78-E502-48A3-A6E1-5ECD94F635E3}" type="presParOf" srcId="{EBC86C23-30C2-4304-B363-CA5D9EE04693}" destId="{28E8D38B-5D00-4568-AC5D-3C5280B70408}" srcOrd="3" destOrd="0" presId="urn:microsoft.com/office/officeart/2005/8/layout/process1"/>
    <dgm:cxn modelId="{3578860E-858E-4C3C-9042-91B0FFDE70DE}" type="presParOf" srcId="{28E8D38B-5D00-4568-AC5D-3C5280B70408}" destId="{F721047C-4BC0-45D1-9F69-4AD0E619033A}" srcOrd="0" destOrd="0" presId="urn:microsoft.com/office/officeart/2005/8/layout/process1"/>
    <dgm:cxn modelId="{57747E06-5A42-4B89-8BB5-B05C1EAEB49D}" type="presParOf" srcId="{EBC86C23-30C2-4304-B363-CA5D9EE04693}" destId="{5F0AF515-7BD4-418D-A162-7E996B0CE189}" srcOrd="4" destOrd="0" presId="urn:microsoft.com/office/officeart/2005/8/layout/process1"/>
    <dgm:cxn modelId="{51205157-AC5D-4605-919C-87F2586FEA59}" type="presParOf" srcId="{EBC86C23-30C2-4304-B363-CA5D9EE04693}" destId="{DD4FC13D-8B12-4C37-9EE8-5F7E60B6EDDD}" srcOrd="5" destOrd="0" presId="urn:microsoft.com/office/officeart/2005/8/layout/process1"/>
    <dgm:cxn modelId="{D44B75E5-EC65-4936-ABF4-868AFE7A263D}" type="presParOf" srcId="{DD4FC13D-8B12-4C37-9EE8-5F7E60B6EDDD}" destId="{072F6D27-4856-4A25-8229-4717CEE3BA22}" srcOrd="0" destOrd="0" presId="urn:microsoft.com/office/officeart/2005/8/layout/process1"/>
    <dgm:cxn modelId="{862D9CED-0E9D-463A-A87B-257D19BD5394}" type="presParOf" srcId="{EBC86C23-30C2-4304-B363-CA5D9EE04693}" destId="{AB297AB5-D051-44A0-A7CC-E246A97606F0}" srcOrd="6" destOrd="0" presId="urn:microsoft.com/office/officeart/2005/8/layout/process1"/>
    <dgm:cxn modelId="{C9ACE31E-24A0-442A-A92E-D33456833CC1}" type="presParOf" srcId="{EBC86C23-30C2-4304-B363-CA5D9EE04693}" destId="{AC65F825-D7D9-4867-9F53-2CD3641F073D}" srcOrd="7" destOrd="0" presId="urn:microsoft.com/office/officeart/2005/8/layout/process1"/>
    <dgm:cxn modelId="{C949C702-460E-4F24-AE4A-29BCEFEC195C}" type="presParOf" srcId="{AC65F825-D7D9-4867-9F53-2CD3641F073D}" destId="{049D41A5-6817-40E2-9CFF-24D0B2F95FFB}" srcOrd="0" destOrd="0" presId="urn:microsoft.com/office/officeart/2005/8/layout/process1"/>
    <dgm:cxn modelId="{54C2DE06-0388-4CFC-A9DB-38293F048175}" type="presParOf" srcId="{EBC86C23-30C2-4304-B363-CA5D9EE04693}" destId="{CC0F6DD6-5838-42DC-99ED-0AF877745F2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cost control</a:t>
          </a:r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90388B61-BA6C-4840-8A8F-BF3AB42502B3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CE4FC2F2-1C60-4611-B000-FCBB3E16F5C2}" type="parTrans" cxnId="{25993E6A-3461-433B-8C5D-F4B3CED4CCA8}">
      <dgm:prSet/>
      <dgm:spPr/>
      <dgm:t>
        <a:bodyPr/>
        <a:lstStyle/>
        <a:p>
          <a:endParaRPr lang="en-US"/>
        </a:p>
      </dgm:t>
    </dgm:pt>
    <dgm:pt modelId="{3DACC191-7D05-4FED-91A9-F11ED71607D0}" type="sibTrans" cxnId="{25993E6A-3461-433B-8C5D-F4B3CED4CCA8}">
      <dgm:prSet/>
      <dgm:spPr/>
      <dgm:t>
        <a:bodyPr/>
        <a:lstStyle/>
        <a:p>
          <a:endParaRPr lang="en-US"/>
        </a:p>
      </dgm:t>
    </dgm:pt>
    <dgm:pt modelId="{F2C87152-0827-4AC7-8E03-D9B18F44FDD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D33AE0A5-9059-4E33-AD89-175822499765}" type="parTrans" cxnId="{C990CC03-49D6-4BD8-AAF9-09081D31EEED}">
      <dgm:prSet/>
      <dgm:spPr/>
      <dgm:t>
        <a:bodyPr/>
        <a:lstStyle/>
        <a:p>
          <a:endParaRPr lang="en-US"/>
        </a:p>
      </dgm:t>
    </dgm:pt>
    <dgm:pt modelId="{CA40C898-878D-4AFB-A802-A5F7B3ADDB25}" type="sibTrans" cxnId="{C990CC03-49D6-4BD8-AAF9-09081D31EEED}">
      <dgm:prSet/>
      <dgm:spPr/>
      <dgm:t>
        <a:bodyPr/>
        <a:lstStyle/>
        <a:p>
          <a:endParaRPr lang="en-US"/>
        </a:p>
      </dgm:t>
    </dgm:pt>
    <dgm:pt modelId="{847E46B7-CBFA-4A9C-A794-338379333F69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255522CC-ED69-4F4D-9ADD-A83CAAEA84DF}" type="parTrans" cxnId="{03B1A743-0DC3-48BD-88C1-D0BFF59CB9DF}">
      <dgm:prSet/>
      <dgm:spPr/>
      <dgm:t>
        <a:bodyPr/>
        <a:lstStyle/>
        <a:p>
          <a:endParaRPr lang="en-US"/>
        </a:p>
      </dgm:t>
    </dgm:pt>
    <dgm:pt modelId="{F91003E2-5548-4221-A8AD-CE9445DE85DE}" type="sibTrans" cxnId="{03B1A743-0DC3-48BD-88C1-D0BFF59CB9DF}">
      <dgm:prSet/>
      <dgm:spPr/>
      <dgm:t>
        <a:bodyPr/>
        <a:lstStyle/>
        <a:p>
          <a:endParaRPr lang="en-US"/>
        </a:p>
      </dgm:t>
    </dgm:pt>
    <dgm:pt modelId="{B970B8C8-5A1C-45C6-BFDD-A2F3DA7E08FE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Report &amp; Act</a:t>
          </a:r>
        </a:p>
      </dgm:t>
    </dgm:pt>
    <dgm:pt modelId="{D9326624-2072-4995-9B46-D5E32AA92B31}" type="parTrans" cxnId="{BD1A4655-B922-4461-9363-270D1B86F02B}">
      <dgm:prSet/>
      <dgm:spPr/>
      <dgm:t>
        <a:bodyPr/>
        <a:lstStyle/>
        <a:p>
          <a:endParaRPr lang="en-US"/>
        </a:p>
      </dgm:t>
    </dgm:pt>
    <dgm:pt modelId="{2C04DD63-9197-47C0-879E-FC18F2A81D42}" type="sibTrans" cxnId="{BD1A4655-B922-4461-9363-270D1B86F02B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47059C45-CFDC-4E02-9C5B-F80F3D842A4A}" type="pres">
      <dgm:prSet presAssocID="{90388B61-BA6C-4840-8A8F-BF3AB42502B3}" presName="node" presStyleLbl="node1" presStyleIdx="1" presStyleCnt="5" custScaleX="60792">
        <dgm:presLayoutVars>
          <dgm:bulletEnabled val="1"/>
        </dgm:presLayoutVars>
      </dgm:prSet>
      <dgm:spPr/>
    </dgm:pt>
    <dgm:pt modelId="{EE47384B-0BA5-4B0C-9698-CFF39A29DAAA}" type="pres">
      <dgm:prSet presAssocID="{3DACC191-7D05-4FED-91A9-F11ED71607D0}" presName="sibTrans" presStyleLbl="sibTrans2D1" presStyleIdx="1" presStyleCnt="4"/>
      <dgm:spPr/>
    </dgm:pt>
    <dgm:pt modelId="{65500710-427B-44BB-A441-98E991290CFF}" type="pres">
      <dgm:prSet presAssocID="{3DACC191-7D05-4FED-91A9-F11ED71607D0}" presName="connectorText" presStyleLbl="sibTrans2D1" presStyleIdx="1" presStyleCnt="4"/>
      <dgm:spPr/>
    </dgm:pt>
    <dgm:pt modelId="{EC5B87F8-93BC-4848-966E-6A4615FEB440}" type="pres">
      <dgm:prSet presAssocID="{F2C87152-0827-4AC7-8E03-D9B18F44FDD4}" presName="node" presStyleLbl="node1" presStyleIdx="2" presStyleCnt="5">
        <dgm:presLayoutVars>
          <dgm:bulletEnabled val="1"/>
        </dgm:presLayoutVars>
      </dgm:prSet>
      <dgm:spPr/>
    </dgm:pt>
    <dgm:pt modelId="{98607D5F-B789-4F45-A064-4075EF1434E3}" type="pres">
      <dgm:prSet presAssocID="{CA40C898-878D-4AFB-A802-A5F7B3ADDB25}" presName="sibTrans" presStyleLbl="sibTrans2D1" presStyleIdx="2" presStyleCnt="4"/>
      <dgm:spPr/>
    </dgm:pt>
    <dgm:pt modelId="{97ECD407-8D01-4A29-BCD0-72982EC08721}" type="pres">
      <dgm:prSet presAssocID="{CA40C898-878D-4AFB-A802-A5F7B3ADDB25}" presName="connectorText" presStyleLbl="sibTrans2D1" presStyleIdx="2" presStyleCnt="4"/>
      <dgm:spPr/>
    </dgm:pt>
    <dgm:pt modelId="{8341BC7A-9D49-4693-BAD5-CC4D49B60EF3}" type="pres">
      <dgm:prSet presAssocID="{847E46B7-CBFA-4A9C-A794-338379333F69}" presName="node" presStyleLbl="node1" presStyleIdx="3" presStyleCnt="5">
        <dgm:presLayoutVars>
          <dgm:bulletEnabled val="1"/>
        </dgm:presLayoutVars>
      </dgm:prSet>
      <dgm:spPr/>
    </dgm:pt>
    <dgm:pt modelId="{43396963-690D-419C-88D7-F9F5BB9F5B82}" type="pres">
      <dgm:prSet presAssocID="{F91003E2-5548-4221-A8AD-CE9445DE85DE}" presName="sibTrans" presStyleLbl="sibTrans2D1" presStyleIdx="3" presStyleCnt="4"/>
      <dgm:spPr/>
    </dgm:pt>
    <dgm:pt modelId="{55A8C5D1-6BB6-4EDA-9F99-E6E3C8F5D443}" type="pres">
      <dgm:prSet presAssocID="{F91003E2-5548-4221-A8AD-CE9445DE85DE}" presName="connectorText" presStyleLbl="sibTrans2D1" presStyleIdx="3" presStyleCnt="4"/>
      <dgm:spPr/>
    </dgm:pt>
    <dgm:pt modelId="{A66C197D-AA0F-44F7-BD20-3B02B4F1E886}" type="pres">
      <dgm:prSet presAssocID="{B970B8C8-5A1C-45C6-BFDD-A2F3DA7E08FE}" presName="node" presStyleLbl="node1" presStyleIdx="4" presStyleCnt="5">
        <dgm:presLayoutVars>
          <dgm:bulletEnabled val="1"/>
        </dgm:presLayoutVars>
      </dgm:prSet>
      <dgm:spPr/>
    </dgm:pt>
  </dgm:ptLst>
  <dgm:cxnLst>
    <dgm:cxn modelId="{C990CC03-49D6-4BD8-AAF9-09081D31EEED}" srcId="{681DF2E4-2C12-4389-BDF6-B50593BE4B3B}" destId="{F2C87152-0827-4AC7-8E03-D9B18F44FDD4}" srcOrd="2" destOrd="0" parTransId="{D33AE0A5-9059-4E33-AD89-175822499765}" sibTransId="{CA40C898-878D-4AFB-A802-A5F7B3ADDB25}"/>
    <dgm:cxn modelId="{950E9C05-1BBE-4FEC-9C33-D72E7BA73582}" type="presOf" srcId="{3DACC191-7D05-4FED-91A9-F11ED71607D0}" destId="{65500710-427B-44BB-A441-98E991290CFF}" srcOrd="1" destOrd="0" presId="urn:microsoft.com/office/officeart/2005/8/layout/process1"/>
    <dgm:cxn modelId="{846A351A-CC30-4847-AC06-972E56BED288}" type="presOf" srcId="{CA40C898-878D-4AFB-A802-A5F7B3ADDB25}" destId="{97ECD407-8D01-4A29-BCD0-72982EC08721}" srcOrd="1" destOrd="0" presId="urn:microsoft.com/office/officeart/2005/8/layout/process1"/>
    <dgm:cxn modelId="{94E21324-4C51-4352-A7DA-E59156EA2986}" type="presOf" srcId="{B970B8C8-5A1C-45C6-BFDD-A2F3DA7E08FE}" destId="{A66C197D-AA0F-44F7-BD20-3B02B4F1E886}" srcOrd="0" destOrd="0" presId="urn:microsoft.com/office/officeart/2005/8/layout/process1"/>
    <dgm:cxn modelId="{7977B82C-01C5-4774-892B-A164C3AF203C}" type="presOf" srcId="{847E46B7-CBFA-4A9C-A794-338379333F69}" destId="{8341BC7A-9D49-4693-BAD5-CC4D49B60EF3}" srcOrd="0" destOrd="0" presId="urn:microsoft.com/office/officeart/2005/8/layout/process1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BE73413D-1743-4422-99A6-4BB64D0C2F2C}" type="presOf" srcId="{CA40C898-878D-4AFB-A802-A5F7B3ADDB25}" destId="{98607D5F-B789-4F45-A064-4075EF1434E3}" srcOrd="0" destOrd="0" presId="urn:microsoft.com/office/officeart/2005/8/layout/process1"/>
    <dgm:cxn modelId="{03B1A743-0DC3-48BD-88C1-D0BFF59CB9DF}" srcId="{681DF2E4-2C12-4389-BDF6-B50593BE4B3B}" destId="{847E46B7-CBFA-4A9C-A794-338379333F69}" srcOrd="3" destOrd="0" parTransId="{255522CC-ED69-4F4D-9ADD-A83CAAEA84DF}" sibTransId="{F91003E2-5548-4221-A8AD-CE9445DE85DE}"/>
    <dgm:cxn modelId="{25993E6A-3461-433B-8C5D-F4B3CED4CCA8}" srcId="{681DF2E4-2C12-4389-BDF6-B50593BE4B3B}" destId="{90388B61-BA6C-4840-8A8F-BF3AB42502B3}" srcOrd="1" destOrd="0" parTransId="{CE4FC2F2-1C60-4611-B000-FCBB3E16F5C2}" sibTransId="{3DACC191-7D05-4FED-91A9-F11ED71607D0}"/>
    <dgm:cxn modelId="{0F459A52-D258-466B-9DFF-BD72B1B52074}" type="presOf" srcId="{F91003E2-5548-4221-A8AD-CE9445DE85DE}" destId="{43396963-690D-419C-88D7-F9F5BB9F5B82}" srcOrd="0" destOrd="0" presId="urn:microsoft.com/office/officeart/2005/8/layout/process1"/>
    <dgm:cxn modelId="{BD1A4655-B922-4461-9363-270D1B86F02B}" srcId="{681DF2E4-2C12-4389-BDF6-B50593BE4B3B}" destId="{B970B8C8-5A1C-45C6-BFDD-A2F3DA7E08FE}" srcOrd="4" destOrd="0" parTransId="{D9326624-2072-4995-9B46-D5E32AA92B31}" sibTransId="{2C04DD63-9197-47C0-879E-FC18F2A81D42}"/>
    <dgm:cxn modelId="{5D685F86-70EA-4BF7-9F52-C62302512A25}" type="presOf" srcId="{90388B61-BA6C-4840-8A8F-BF3AB42502B3}" destId="{47059C45-CFDC-4E02-9C5B-F80F3D842A4A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6CEAF-82C4-44AF-B6F2-8C379E712EC3}" type="presOf" srcId="{F2C87152-0827-4AC7-8E03-D9B18F44FDD4}" destId="{EC5B87F8-93BC-4848-966E-6A4615FEB440}" srcOrd="0" destOrd="0" presId="urn:microsoft.com/office/officeart/2005/8/layout/process1"/>
    <dgm:cxn modelId="{37E233BB-F86E-4B56-A38E-FB5D5246C819}" type="presOf" srcId="{F91003E2-5548-4221-A8AD-CE9445DE85DE}" destId="{55A8C5D1-6BB6-4EDA-9F99-E6E3C8F5D443}" srcOrd="1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D6387DFC-0CEB-4EC3-9C64-4ED337FC5FF2}" type="presOf" srcId="{3DACC191-7D05-4FED-91A9-F11ED71607D0}" destId="{EE47384B-0BA5-4B0C-9698-CFF39A29DAAA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F1DD2A30-B93F-4A1B-A9E1-4647AC2BB4D4}" type="presParOf" srcId="{EBC86C23-30C2-4304-B363-CA5D9EE04693}" destId="{47059C45-CFDC-4E02-9C5B-F80F3D842A4A}" srcOrd="2" destOrd="0" presId="urn:microsoft.com/office/officeart/2005/8/layout/process1"/>
    <dgm:cxn modelId="{1E2310E4-9B6E-4460-AB3D-67DECCAABE27}" type="presParOf" srcId="{EBC86C23-30C2-4304-B363-CA5D9EE04693}" destId="{EE47384B-0BA5-4B0C-9698-CFF39A29DAAA}" srcOrd="3" destOrd="0" presId="urn:microsoft.com/office/officeart/2005/8/layout/process1"/>
    <dgm:cxn modelId="{76BE5CAD-B5E9-4A02-912D-6E096B4B1A93}" type="presParOf" srcId="{EE47384B-0BA5-4B0C-9698-CFF39A29DAAA}" destId="{65500710-427B-44BB-A441-98E991290CFF}" srcOrd="0" destOrd="0" presId="urn:microsoft.com/office/officeart/2005/8/layout/process1"/>
    <dgm:cxn modelId="{4B2C1D3B-A76F-4E9F-88F2-F03606DB84CD}" type="presParOf" srcId="{EBC86C23-30C2-4304-B363-CA5D9EE04693}" destId="{EC5B87F8-93BC-4848-966E-6A4615FEB440}" srcOrd="4" destOrd="0" presId="urn:microsoft.com/office/officeart/2005/8/layout/process1"/>
    <dgm:cxn modelId="{92D275B8-3E26-484E-AC01-1856333611F3}" type="presParOf" srcId="{EBC86C23-30C2-4304-B363-CA5D9EE04693}" destId="{98607D5F-B789-4F45-A064-4075EF1434E3}" srcOrd="5" destOrd="0" presId="urn:microsoft.com/office/officeart/2005/8/layout/process1"/>
    <dgm:cxn modelId="{54B12405-E75C-4027-AFE8-CB56D93AB76C}" type="presParOf" srcId="{98607D5F-B789-4F45-A064-4075EF1434E3}" destId="{97ECD407-8D01-4A29-BCD0-72982EC08721}" srcOrd="0" destOrd="0" presId="urn:microsoft.com/office/officeart/2005/8/layout/process1"/>
    <dgm:cxn modelId="{AB97124D-62F6-4822-8B18-3735DAA404B8}" type="presParOf" srcId="{EBC86C23-30C2-4304-B363-CA5D9EE04693}" destId="{8341BC7A-9D49-4693-BAD5-CC4D49B60EF3}" srcOrd="6" destOrd="0" presId="urn:microsoft.com/office/officeart/2005/8/layout/process1"/>
    <dgm:cxn modelId="{37F1E5F0-442A-43E7-8872-152AD987E264}" type="presParOf" srcId="{EBC86C23-30C2-4304-B363-CA5D9EE04693}" destId="{43396963-690D-419C-88D7-F9F5BB9F5B82}" srcOrd="7" destOrd="0" presId="urn:microsoft.com/office/officeart/2005/8/layout/process1"/>
    <dgm:cxn modelId="{66544F4B-FE0D-472D-8AEE-685F947951E1}" type="presParOf" srcId="{43396963-690D-419C-88D7-F9F5BB9F5B82}" destId="{55A8C5D1-6BB6-4EDA-9F99-E6E3C8F5D443}" srcOrd="0" destOrd="0" presId="urn:microsoft.com/office/officeart/2005/8/layout/process1"/>
    <dgm:cxn modelId="{53043737-2518-4077-8AC5-F8B6263701E2}" type="presParOf" srcId="{EBC86C23-30C2-4304-B363-CA5D9EE04693}" destId="{A66C197D-AA0F-44F7-BD20-3B02B4F1E88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cost control</a:t>
          </a:r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4150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</a:t>
          </a:r>
        </a:p>
      </dsp:txBody>
      <dsp:txXfrm>
        <a:off x="26758" y="1681367"/>
        <a:ext cx="1241288" cy="726686"/>
      </dsp:txXfrm>
    </dsp:sp>
    <dsp:sp modelId="{524EC034-A6BC-4A50-B9EB-547ED99BD89D}">
      <dsp:nvSpPr>
        <dsp:cNvPr id="0" name=""/>
        <dsp:cNvSpPr/>
      </dsp:nvSpPr>
      <dsp:spPr>
        <a:xfrm>
          <a:off x="1419305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19305" y="1948995"/>
        <a:ext cx="190917" cy="191431"/>
      </dsp:txXfrm>
    </dsp:sp>
    <dsp:sp modelId="{33390D9C-5013-4830-A440-81CD2FBE0D16}">
      <dsp:nvSpPr>
        <dsp:cNvPr id="0" name=""/>
        <dsp:cNvSpPr/>
      </dsp:nvSpPr>
      <dsp:spPr>
        <a:xfrm>
          <a:off x="180525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Communicate</a:t>
          </a:r>
        </a:p>
      </dsp:txBody>
      <dsp:txXfrm>
        <a:off x="1827864" y="1681367"/>
        <a:ext cx="1241288" cy="726686"/>
      </dsp:txXfrm>
    </dsp:sp>
    <dsp:sp modelId="{28E8D38B-5D00-4568-AC5D-3C5280B70408}">
      <dsp:nvSpPr>
        <dsp:cNvPr id="0" name=""/>
        <dsp:cNvSpPr/>
      </dsp:nvSpPr>
      <dsp:spPr>
        <a:xfrm>
          <a:off x="3220411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20411" y="1948995"/>
        <a:ext cx="190917" cy="191431"/>
      </dsp:txXfrm>
    </dsp:sp>
    <dsp:sp modelId="{5F0AF515-7BD4-418D-A162-7E996B0CE189}">
      <dsp:nvSpPr>
        <dsp:cNvPr id="0" name=""/>
        <dsp:cNvSpPr/>
      </dsp:nvSpPr>
      <dsp:spPr>
        <a:xfrm>
          <a:off x="3606363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Receive &amp; Process</a:t>
          </a:r>
        </a:p>
      </dsp:txBody>
      <dsp:txXfrm>
        <a:off x="3628971" y="1681367"/>
        <a:ext cx="1241288" cy="726686"/>
      </dsp:txXfrm>
    </dsp:sp>
    <dsp:sp modelId="{DD4FC13D-8B12-4C37-9EE8-5F7E60B6EDDD}">
      <dsp:nvSpPr>
        <dsp:cNvPr id="0" name=""/>
        <dsp:cNvSpPr/>
      </dsp:nvSpPr>
      <dsp:spPr>
        <a:xfrm>
          <a:off x="5021518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021518" y="1948995"/>
        <a:ext cx="190917" cy="191431"/>
      </dsp:txXfrm>
    </dsp:sp>
    <dsp:sp modelId="{AB297AB5-D051-44A0-A7CC-E246A97606F0}">
      <dsp:nvSpPr>
        <dsp:cNvPr id="0" name=""/>
        <dsp:cNvSpPr/>
      </dsp:nvSpPr>
      <dsp:spPr>
        <a:xfrm>
          <a:off x="5407469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Interpret</a:t>
          </a:r>
        </a:p>
      </dsp:txBody>
      <dsp:txXfrm>
        <a:off x="5430077" y="1681367"/>
        <a:ext cx="1241288" cy="726686"/>
      </dsp:txXfrm>
    </dsp:sp>
    <dsp:sp modelId="{AC65F825-D7D9-4867-9F53-2CD3641F073D}">
      <dsp:nvSpPr>
        <dsp:cNvPr id="0" name=""/>
        <dsp:cNvSpPr/>
      </dsp:nvSpPr>
      <dsp:spPr>
        <a:xfrm>
          <a:off x="6822624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22624" y="1948995"/>
        <a:ext cx="190917" cy="191431"/>
      </dsp:txXfrm>
    </dsp:sp>
    <dsp:sp modelId="{CC0F6DD6-5838-42DC-99ED-0AF877745F2D}">
      <dsp:nvSpPr>
        <dsp:cNvPr id="0" name=""/>
        <dsp:cNvSpPr/>
      </dsp:nvSpPr>
      <dsp:spPr>
        <a:xfrm>
          <a:off x="720857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 &amp; Act</a:t>
          </a:r>
        </a:p>
      </dsp:txBody>
      <dsp:txXfrm>
        <a:off x="7231184" y="1681367"/>
        <a:ext cx="1241288" cy="726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866909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866909" y="493"/>
        <a:ext cx="1487416" cy="813771"/>
      </dsp:txXfrm>
    </dsp:sp>
    <dsp:sp modelId="{1D01A403-EDE7-4471-864A-12084F60D6A4}">
      <dsp:nvSpPr>
        <dsp:cNvPr id="0" name=""/>
        <dsp:cNvSpPr/>
      </dsp:nvSpPr>
      <dsp:spPr>
        <a:xfrm>
          <a:off x="2680034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2680034" y="0"/>
        <a:ext cx="1487416" cy="813771"/>
      </dsp:txXfrm>
    </dsp:sp>
    <dsp:sp modelId="{046A8048-45DA-4CA6-91B4-EFA343DDF5C0}">
      <dsp:nvSpPr>
        <dsp:cNvPr id="0" name=""/>
        <dsp:cNvSpPr/>
      </dsp:nvSpPr>
      <dsp:spPr>
        <a:xfrm>
          <a:off x="4493159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4493159" y="0"/>
        <a:ext cx="1487416" cy="813771"/>
      </dsp:txXfrm>
    </dsp:sp>
    <dsp:sp modelId="{E0E9563F-539B-456B-8D88-68F81A698E06}">
      <dsp:nvSpPr>
        <dsp:cNvPr id="0" name=""/>
        <dsp:cNvSpPr/>
      </dsp:nvSpPr>
      <dsp:spPr>
        <a:xfrm>
          <a:off x="6306285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control</a:t>
          </a:r>
        </a:p>
      </dsp:txBody>
      <dsp:txXfrm>
        <a:off x="6306285" y="493"/>
        <a:ext cx="1487416" cy="8137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5167" y="1634482"/>
          <a:ext cx="1367429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Measure</a:t>
          </a:r>
        </a:p>
      </dsp:txBody>
      <dsp:txXfrm>
        <a:off x="29197" y="1658512"/>
        <a:ext cx="1319369" cy="772397"/>
      </dsp:txXfrm>
    </dsp:sp>
    <dsp:sp modelId="{524EC034-A6BC-4A50-B9EB-547ED99BD89D}">
      <dsp:nvSpPr>
        <dsp:cNvPr id="0" name=""/>
        <dsp:cNvSpPr/>
      </dsp:nvSpPr>
      <dsp:spPr>
        <a:xfrm>
          <a:off x="1509340" y="1875149"/>
          <a:ext cx="289895" cy="339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09340" y="1942973"/>
        <a:ext cx="202927" cy="203474"/>
      </dsp:txXfrm>
    </dsp:sp>
    <dsp:sp modelId="{47059C45-CFDC-4E02-9C5B-F80F3D842A4A}">
      <dsp:nvSpPr>
        <dsp:cNvPr id="0" name=""/>
        <dsp:cNvSpPr/>
      </dsp:nvSpPr>
      <dsp:spPr>
        <a:xfrm>
          <a:off x="1919569" y="1634482"/>
          <a:ext cx="831288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Communicate</a:t>
          </a:r>
        </a:p>
      </dsp:txBody>
      <dsp:txXfrm>
        <a:off x="1943599" y="1658512"/>
        <a:ext cx="783228" cy="772397"/>
      </dsp:txXfrm>
    </dsp:sp>
    <dsp:sp modelId="{EE47384B-0BA5-4B0C-9698-CFF39A29DAAA}">
      <dsp:nvSpPr>
        <dsp:cNvPr id="0" name=""/>
        <dsp:cNvSpPr/>
      </dsp:nvSpPr>
      <dsp:spPr>
        <a:xfrm>
          <a:off x="2887600" y="1875149"/>
          <a:ext cx="289895" cy="339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87600" y="1942973"/>
        <a:ext cx="202927" cy="203474"/>
      </dsp:txXfrm>
    </dsp:sp>
    <dsp:sp modelId="{EC5B87F8-93BC-4848-966E-6A4615FEB440}">
      <dsp:nvSpPr>
        <dsp:cNvPr id="0" name=""/>
        <dsp:cNvSpPr/>
      </dsp:nvSpPr>
      <dsp:spPr>
        <a:xfrm>
          <a:off x="3297829" y="1634482"/>
          <a:ext cx="1367429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&amp; Process</a:t>
          </a:r>
        </a:p>
      </dsp:txBody>
      <dsp:txXfrm>
        <a:off x="3321859" y="1658512"/>
        <a:ext cx="1319369" cy="772397"/>
      </dsp:txXfrm>
    </dsp:sp>
    <dsp:sp modelId="{98607D5F-B789-4F45-A064-4075EF1434E3}">
      <dsp:nvSpPr>
        <dsp:cNvPr id="0" name=""/>
        <dsp:cNvSpPr/>
      </dsp:nvSpPr>
      <dsp:spPr>
        <a:xfrm>
          <a:off x="4802002" y="1875149"/>
          <a:ext cx="289895" cy="339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802002" y="1942973"/>
        <a:ext cx="202927" cy="203474"/>
      </dsp:txXfrm>
    </dsp:sp>
    <dsp:sp modelId="{8341BC7A-9D49-4693-BAD5-CC4D49B60EF3}">
      <dsp:nvSpPr>
        <dsp:cNvPr id="0" name=""/>
        <dsp:cNvSpPr/>
      </dsp:nvSpPr>
      <dsp:spPr>
        <a:xfrm>
          <a:off x="5212231" y="1634482"/>
          <a:ext cx="1367429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Interpret</a:t>
          </a:r>
        </a:p>
      </dsp:txBody>
      <dsp:txXfrm>
        <a:off x="5236261" y="1658512"/>
        <a:ext cx="1319369" cy="772397"/>
      </dsp:txXfrm>
    </dsp:sp>
    <dsp:sp modelId="{43396963-690D-419C-88D7-F9F5BB9F5B82}">
      <dsp:nvSpPr>
        <dsp:cNvPr id="0" name=""/>
        <dsp:cNvSpPr/>
      </dsp:nvSpPr>
      <dsp:spPr>
        <a:xfrm>
          <a:off x="6716404" y="1875149"/>
          <a:ext cx="289895" cy="339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716404" y="1942973"/>
        <a:ext cx="202927" cy="203474"/>
      </dsp:txXfrm>
    </dsp:sp>
    <dsp:sp modelId="{A66C197D-AA0F-44F7-BD20-3B02B4F1E886}">
      <dsp:nvSpPr>
        <dsp:cNvPr id="0" name=""/>
        <dsp:cNvSpPr/>
      </dsp:nvSpPr>
      <dsp:spPr>
        <a:xfrm>
          <a:off x="7126633" y="1634482"/>
          <a:ext cx="1367429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Report &amp; Act</a:t>
          </a:r>
        </a:p>
      </dsp:txBody>
      <dsp:txXfrm>
        <a:off x="7150663" y="1658512"/>
        <a:ext cx="1319369" cy="7723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866909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866909" y="493"/>
        <a:ext cx="1487416" cy="813771"/>
      </dsp:txXfrm>
    </dsp:sp>
    <dsp:sp modelId="{1D01A403-EDE7-4471-864A-12084F60D6A4}">
      <dsp:nvSpPr>
        <dsp:cNvPr id="0" name=""/>
        <dsp:cNvSpPr/>
      </dsp:nvSpPr>
      <dsp:spPr>
        <a:xfrm>
          <a:off x="2680034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2680034" y="0"/>
        <a:ext cx="1487416" cy="813771"/>
      </dsp:txXfrm>
    </dsp:sp>
    <dsp:sp modelId="{046A8048-45DA-4CA6-91B4-EFA343DDF5C0}">
      <dsp:nvSpPr>
        <dsp:cNvPr id="0" name=""/>
        <dsp:cNvSpPr/>
      </dsp:nvSpPr>
      <dsp:spPr>
        <a:xfrm>
          <a:off x="4493159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4493159" y="0"/>
        <a:ext cx="1487416" cy="813771"/>
      </dsp:txXfrm>
    </dsp:sp>
    <dsp:sp modelId="{E0E9563F-539B-456B-8D88-68F81A698E06}">
      <dsp:nvSpPr>
        <dsp:cNvPr id="0" name=""/>
        <dsp:cNvSpPr/>
      </dsp:nvSpPr>
      <dsp:spPr>
        <a:xfrm>
          <a:off x="6306285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control</a:t>
          </a:r>
        </a:p>
      </dsp:txBody>
      <dsp:txXfrm>
        <a:off x="6306285" y="493"/>
        <a:ext cx="1487416" cy="813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1-3-2023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Gridlock on the Power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52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geluid</a:t>
            </a:r>
            <a:endParaRPr lang="en-US" dirty="0"/>
          </a:p>
          <a:p>
            <a:r>
              <a:rPr lang="en-US" dirty="0"/>
              <a:t>trilling</a:t>
            </a:r>
          </a:p>
          <a:p>
            <a:r>
              <a:rPr lang="en-US" dirty="0" err="1"/>
              <a:t>beeld</a:t>
            </a:r>
            <a:endParaRPr lang="en-US" dirty="0"/>
          </a:p>
          <a:p>
            <a:r>
              <a:rPr lang="en-US" dirty="0"/>
              <a:t>pH</a:t>
            </a:r>
          </a:p>
          <a:p>
            <a:r>
              <a:rPr lang="en-US" dirty="0"/>
              <a:t>CO2 </a:t>
            </a:r>
            <a:r>
              <a:rPr lang="en-US" dirty="0" err="1"/>
              <a:t>concentratie</a:t>
            </a:r>
            <a:endParaRPr lang="en-US" dirty="0"/>
          </a:p>
          <a:p>
            <a:r>
              <a:rPr lang="en-US" dirty="0" err="1"/>
              <a:t>vochtigheid</a:t>
            </a:r>
            <a:endParaRPr lang="en-US" dirty="0"/>
          </a:p>
          <a:p>
            <a:r>
              <a:rPr lang="en-US" dirty="0" err="1"/>
              <a:t>temperatuur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 err="1"/>
              <a:t>snelheid</a:t>
            </a:r>
            <a:endParaRPr lang="en-US" dirty="0"/>
          </a:p>
          <a:p>
            <a:r>
              <a:rPr lang="en-US" dirty="0" err="1"/>
              <a:t>versnelling</a:t>
            </a:r>
            <a:endParaRPr lang="en-US" dirty="0"/>
          </a:p>
          <a:p>
            <a:r>
              <a:rPr lang="en-US" dirty="0"/>
              <a:t>rpm</a:t>
            </a:r>
          </a:p>
          <a:p>
            <a:r>
              <a:rPr lang="en-US" dirty="0" err="1"/>
              <a:t>debiet</a:t>
            </a:r>
            <a:endParaRPr lang="en-US" dirty="0"/>
          </a:p>
          <a:p>
            <a:r>
              <a:rPr lang="en-US" dirty="0" err="1"/>
              <a:t>gewicht</a:t>
            </a:r>
            <a:endParaRPr lang="en-US" dirty="0"/>
          </a:p>
          <a:p>
            <a:r>
              <a:rPr lang="en-US" dirty="0" err="1"/>
              <a:t>kleur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geur</a:t>
            </a:r>
            <a:r>
              <a:rPr lang="en-US" dirty="0"/>
              <a:t>, </a:t>
            </a:r>
            <a:r>
              <a:rPr lang="en-US" dirty="0" err="1"/>
              <a:t>smaak</a:t>
            </a:r>
            <a:r>
              <a:rPr lang="en-US" dirty="0"/>
              <a:t>, </a:t>
            </a:r>
            <a:r>
              <a:rPr lang="en-US" dirty="0" err="1"/>
              <a:t>sfeer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691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geluid</a:t>
            </a:r>
            <a:endParaRPr lang="en-US" dirty="0"/>
          </a:p>
          <a:p>
            <a:r>
              <a:rPr lang="en-US" dirty="0"/>
              <a:t>trilling</a:t>
            </a:r>
          </a:p>
          <a:p>
            <a:r>
              <a:rPr lang="en-US" dirty="0" err="1"/>
              <a:t>beeld</a:t>
            </a:r>
            <a:endParaRPr lang="en-US" dirty="0"/>
          </a:p>
          <a:p>
            <a:r>
              <a:rPr lang="en-US" dirty="0"/>
              <a:t>pH</a:t>
            </a:r>
          </a:p>
          <a:p>
            <a:r>
              <a:rPr lang="en-US" dirty="0"/>
              <a:t>CO2 </a:t>
            </a:r>
            <a:r>
              <a:rPr lang="en-US" dirty="0" err="1"/>
              <a:t>concentratie</a:t>
            </a:r>
            <a:endParaRPr lang="en-US" dirty="0"/>
          </a:p>
          <a:p>
            <a:r>
              <a:rPr lang="en-US" dirty="0" err="1"/>
              <a:t>vochtigheid</a:t>
            </a:r>
            <a:endParaRPr lang="en-US" dirty="0"/>
          </a:p>
          <a:p>
            <a:r>
              <a:rPr lang="en-US" dirty="0" err="1"/>
              <a:t>temperatuur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 err="1"/>
              <a:t>snelheid</a:t>
            </a:r>
            <a:endParaRPr lang="en-US" dirty="0"/>
          </a:p>
          <a:p>
            <a:r>
              <a:rPr lang="en-US" dirty="0" err="1"/>
              <a:t>versnelling</a:t>
            </a:r>
            <a:endParaRPr lang="en-US" dirty="0"/>
          </a:p>
          <a:p>
            <a:r>
              <a:rPr lang="en-US" dirty="0"/>
              <a:t>rpm</a:t>
            </a:r>
          </a:p>
          <a:p>
            <a:r>
              <a:rPr lang="en-US" dirty="0" err="1"/>
              <a:t>debiet</a:t>
            </a:r>
            <a:endParaRPr lang="en-US" dirty="0"/>
          </a:p>
          <a:p>
            <a:r>
              <a:rPr lang="en-US" dirty="0" err="1"/>
              <a:t>gewicht</a:t>
            </a:r>
            <a:endParaRPr lang="en-US" dirty="0"/>
          </a:p>
          <a:p>
            <a:r>
              <a:rPr lang="en-US" dirty="0" err="1"/>
              <a:t>kleur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geur</a:t>
            </a:r>
            <a:r>
              <a:rPr lang="en-US" dirty="0"/>
              <a:t>, </a:t>
            </a:r>
            <a:r>
              <a:rPr lang="en-US" dirty="0" err="1"/>
              <a:t>smaak</a:t>
            </a:r>
            <a:r>
              <a:rPr lang="en-US" dirty="0"/>
              <a:t>, </a:t>
            </a:r>
            <a:r>
              <a:rPr lang="en-US" dirty="0" err="1"/>
              <a:t>sfeer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960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41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445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F6884-318B-4F86-8C85-43CDE617FDB6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14959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44184-4616-417B-B2E2-1140ED1F069E}" type="datetime1">
              <a:rPr lang="en-US" noProof="0" smtClean="0"/>
              <a:t>01-Mar-23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Company Drinks - with St!cky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05249-DC4E-4B3F-AB2A-59A885C64597}" type="datetime1">
              <a:rPr lang="en-US" smtClean="0"/>
              <a:t>01-Mar-23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3A9E66-670E-40B4-B5E3-06BEBB44D64F}" type="datetime1">
              <a:rPr lang="en-US" smtClean="0"/>
              <a:t>01-Mar-23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52BC0-8B1E-43E9-99E4-9D0B72F444A7}" type="datetime1">
              <a:rPr lang="en-US" smtClean="0"/>
              <a:t>01-Mar-23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BC510-F2C7-4E72-9B66-580782B5619C}" type="datetime1">
              <a:rPr lang="en-US" smtClean="0"/>
              <a:t>01-Mar-23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361992"/>
            <a:ext cx="9144000" cy="198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2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66716"/>
            <a:ext cx="9144000" cy="17678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112839"/>
            <a:ext cx="7704864" cy="3546474"/>
          </a:xfrm>
        </p:spPr>
        <p:txBody>
          <a:bodyPr/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2839828" y="0"/>
            <a:ext cx="2770040" cy="4019512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3350" marR="0" lvl="0" indent="-13335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71463" marR="0" lvl="0" indent="-138113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05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4541" marR="0" lvl="0" indent="-134541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4541" marR="0" lvl="0" indent="-134541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675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9289461" y="2145"/>
            <a:ext cx="2769836" cy="4945999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75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n-GB" sz="6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n-GB" sz="6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75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7528323" y="340819"/>
            <a:ext cx="896400" cy="173509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818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63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FC7C4-DA65-45A4-8A7A-08681E85B4DE}" type="datetime1">
              <a:rPr lang="en-US" smtClean="0"/>
              <a:t>01-Mar-23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357020-4E2A-4FAC-A56D-235EF0AC6D85}" type="datetime1">
              <a:rPr lang="en-US" smtClean="0"/>
              <a:t>01-Mar-23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1AC89-42D5-4C87-9252-2665232FD6AB}" type="datetime1">
              <a:rPr lang="en-US" smtClean="0"/>
              <a:t>01-Mar-23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5A5DB8-1B75-4E0C-82B1-82CE27EB1705}" type="datetime1">
              <a:rPr lang="en-US" smtClean="0"/>
              <a:t>01-Mar-23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6CA57-C632-4BD5-9429-D13E825E0A89}" type="datetime1">
              <a:rPr lang="en-US" smtClean="0"/>
              <a:t>01-Mar-23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CF5D6E-2D2F-4909-BBB0-0BAD1FD3B8A2}" type="datetime1">
              <a:rPr lang="en-US" noProof="0" smtClean="0"/>
              <a:t>01-Mar-23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Company Drinks - with St!cky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0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0471C644-CC3F-43C7-BD05-89A520078C3B}" type="datetime1">
              <a:rPr lang="en-US" smtClean="0"/>
              <a:t>01-Mar-23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 Company Drinks - with St!cky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4" r:id="rId15"/>
    <p:sldLayoutId id="2147483698" r:id="rId16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44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6.jpeg"/><Relationship Id="rId7" Type="http://schemas.openxmlformats.org/officeDocument/2006/relationships/image" Target="../media/image50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47.png"/><Relationship Id="rId7" Type="http://schemas.openxmlformats.org/officeDocument/2006/relationships/image" Target="../media/image55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microsoft.com/office/2007/relationships/hdphoto" Target="../media/hdphoto2.wdp"/><Relationship Id="rId7" Type="http://schemas.openxmlformats.org/officeDocument/2006/relationships/image" Target="../media/image4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60.emf"/><Relationship Id="rId9" Type="http://schemas.openxmlformats.org/officeDocument/2006/relationships/image" Target="../media/image65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2.png"/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12" Type="http://schemas.openxmlformats.org/officeDocument/2006/relationships/image" Target="../media/image70.jpeg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emf"/><Relationship Id="rId11" Type="http://schemas.openxmlformats.org/officeDocument/2006/relationships/image" Target="../media/image61.png"/><Relationship Id="rId5" Type="http://schemas.openxmlformats.org/officeDocument/2006/relationships/image" Target="../media/image67.png"/><Relationship Id="rId10" Type="http://schemas.openxmlformats.org/officeDocument/2006/relationships/image" Target="../media/image69.png"/><Relationship Id="rId4" Type="http://schemas.openxmlformats.org/officeDocument/2006/relationships/image" Target="../media/image58.emf"/><Relationship Id="rId9" Type="http://schemas.openxmlformats.org/officeDocument/2006/relationships/image" Target="../media/image66.png"/><Relationship Id="rId1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4.svg"/><Relationship Id="rId18" Type="http://schemas.openxmlformats.org/officeDocument/2006/relationships/image" Target="../media/image62.png"/><Relationship Id="rId3" Type="http://schemas.openxmlformats.org/officeDocument/2006/relationships/image" Target="../media/image63.png"/><Relationship Id="rId21" Type="http://schemas.openxmlformats.org/officeDocument/2006/relationships/image" Target="../media/image77.png"/><Relationship Id="rId7" Type="http://schemas.openxmlformats.org/officeDocument/2006/relationships/image" Target="../media/image65.emf"/><Relationship Id="rId12" Type="http://schemas.openxmlformats.org/officeDocument/2006/relationships/image" Target="../media/image73.png"/><Relationship Id="rId17" Type="http://schemas.openxmlformats.org/officeDocument/2006/relationships/image" Target="../media/image70.jpeg"/><Relationship Id="rId2" Type="http://schemas.openxmlformats.org/officeDocument/2006/relationships/image" Target="../media/image60.emf"/><Relationship Id="rId16" Type="http://schemas.openxmlformats.org/officeDocument/2006/relationships/image" Target="../media/image61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emf"/><Relationship Id="rId11" Type="http://schemas.openxmlformats.org/officeDocument/2006/relationships/image" Target="../media/image72.png"/><Relationship Id="rId5" Type="http://schemas.openxmlformats.org/officeDocument/2006/relationships/image" Target="../media/image67.png"/><Relationship Id="rId15" Type="http://schemas.openxmlformats.org/officeDocument/2006/relationships/image" Target="../media/image69.png"/><Relationship Id="rId10" Type="http://schemas.openxmlformats.org/officeDocument/2006/relationships/image" Target="../media/image66.png"/><Relationship Id="rId19" Type="http://schemas.openxmlformats.org/officeDocument/2006/relationships/image" Target="../media/image56.png"/><Relationship Id="rId4" Type="http://schemas.openxmlformats.org/officeDocument/2006/relationships/image" Target="../media/image58.emf"/><Relationship Id="rId9" Type="http://schemas.openxmlformats.org/officeDocument/2006/relationships/image" Target="../media/image64.png"/><Relationship Id="rId14" Type="http://schemas.openxmlformats.org/officeDocument/2006/relationships/image" Target="../media/image7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emf"/><Relationship Id="rId13" Type="http://schemas.openxmlformats.org/officeDocument/2006/relationships/image" Target="../media/image85.png"/><Relationship Id="rId3" Type="http://schemas.openxmlformats.org/officeDocument/2006/relationships/image" Target="../media/image78.png"/><Relationship Id="rId7" Type="http://schemas.openxmlformats.org/officeDocument/2006/relationships/image" Target="../media/image82.emf"/><Relationship Id="rId12" Type="http://schemas.openxmlformats.org/officeDocument/2006/relationships/image" Target="../media/image25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1.svg"/><Relationship Id="rId11" Type="http://schemas.openxmlformats.org/officeDocument/2006/relationships/image" Target="../media/image84.png"/><Relationship Id="rId5" Type="http://schemas.openxmlformats.org/officeDocument/2006/relationships/image" Target="../media/image80.png"/><Relationship Id="rId15" Type="http://schemas.openxmlformats.org/officeDocument/2006/relationships/image" Target="../media/image87.png"/><Relationship Id="rId10" Type="http://schemas.openxmlformats.org/officeDocument/2006/relationships/image" Target="../media/image23.png"/><Relationship Id="rId4" Type="http://schemas.openxmlformats.org/officeDocument/2006/relationships/image" Target="../media/image79.svg"/><Relationship Id="rId9" Type="http://schemas.openxmlformats.org/officeDocument/2006/relationships/image" Target="../media/image22.png"/><Relationship Id="rId14" Type="http://schemas.openxmlformats.org/officeDocument/2006/relationships/image" Target="../media/image86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91.svg"/><Relationship Id="rId18" Type="http://schemas.openxmlformats.org/officeDocument/2006/relationships/image" Target="../media/image95.png"/><Relationship Id="rId3" Type="http://schemas.openxmlformats.org/officeDocument/2006/relationships/image" Target="../media/image79.svg"/><Relationship Id="rId21" Type="http://schemas.openxmlformats.org/officeDocument/2006/relationships/image" Target="../media/image22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17" Type="http://schemas.openxmlformats.org/officeDocument/2006/relationships/image" Target="../media/image94.svg"/><Relationship Id="rId25" Type="http://schemas.openxmlformats.org/officeDocument/2006/relationships/image" Target="../media/image100.gif"/><Relationship Id="rId2" Type="http://schemas.openxmlformats.org/officeDocument/2006/relationships/image" Target="../media/image78.png"/><Relationship Id="rId16" Type="http://schemas.openxmlformats.org/officeDocument/2006/relationships/image" Target="../media/image93.png"/><Relationship Id="rId20" Type="http://schemas.openxmlformats.org/officeDocument/2006/relationships/image" Target="../media/image97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emf"/><Relationship Id="rId11" Type="http://schemas.openxmlformats.org/officeDocument/2006/relationships/image" Target="../media/image82.emf"/><Relationship Id="rId24" Type="http://schemas.openxmlformats.org/officeDocument/2006/relationships/image" Target="../media/image99.gif"/><Relationship Id="rId5" Type="http://schemas.openxmlformats.org/officeDocument/2006/relationships/image" Target="../media/image81.svg"/><Relationship Id="rId15" Type="http://schemas.openxmlformats.org/officeDocument/2006/relationships/image" Target="../media/image89.png"/><Relationship Id="rId23" Type="http://schemas.openxmlformats.org/officeDocument/2006/relationships/image" Target="../media/image98.gif"/><Relationship Id="rId10" Type="http://schemas.openxmlformats.org/officeDocument/2006/relationships/image" Target="../media/image86.svg"/><Relationship Id="rId19" Type="http://schemas.openxmlformats.org/officeDocument/2006/relationships/image" Target="../media/image96.gi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2.emf"/><Relationship Id="rId2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.svg"/><Relationship Id="rId18" Type="http://schemas.openxmlformats.org/officeDocument/2006/relationships/image" Target="../media/image96.gif"/><Relationship Id="rId26" Type="http://schemas.openxmlformats.org/officeDocument/2006/relationships/image" Target="../media/image102.gif"/><Relationship Id="rId39" Type="http://schemas.openxmlformats.org/officeDocument/2006/relationships/image" Target="../media/image89.png"/><Relationship Id="rId21" Type="http://schemas.openxmlformats.org/officeDocument/2006/relationships/image" Target="../media/image23.png"/><Relationship Id="rId34" Type="http://schemas.openxmlformats.org/officeDocument/2006/relationships/image" Target="../media/image110.png"/><Relationship Id="rId7" Type="http://schemas.openxmlformats.org/officeDocument/2006/relationships/image" Target="../media/image84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5" Type="http://schemas.openxmlformats.org/officeDocument/2006/relationships/image" Target="../media/image101.gif"/><Relationship Id="rId33" Type="http://schemas.openxmlformats.org/officeDocument/2006/relationships/image" Target="../media/image109.png"/><Relationship Id="rId38" Type="http://schemas.openxmlformats.org/officeDocument/2006/relationships/image" Target="../media/image88.png"/><Relationship Id="rId2" Type="http://schemas.openxmlformats.org/officeDocument/2006/relationships/image" Target="../media/image78.png"/><Relationship Id="rId16" Type="http://schemas.openxmlformats.org/officeDocument/2006/relationships/image" Target="../media/image94.svg"/><Relationship Id="rId20" Type="http://schemas.openxmlformats.org/officeDocument/2006/relationships/image" Target="../media/image22.png"/><Relationship Id="rId29" Type="http://schemas.openxmlformats.org/officeDocument/2006/relationships/image" Target="../media/image105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3.emf"/><Relationship Id="rId11" Type="http://schemas.openxmlformats.org/officeDocument/2006/relationships/image" Target="../media/image82.emf"/><Relationship Id="rId24" Type="http://schemas.openxmlformats.org/officeDocument/2006/relationships/image" Target="../media/image100.gif"/><Relationship Id="rId32" Type="http://schemas.openxmlformats.org/officeDocument/2006/relationships/image" Target="../media/image108.gif"/><Relationship Id="rId37" Type="http://schemas.openxmlformats.org/officeDocument/2006/relationships/image" Target="../media/image112.png"/><Relationship Id="rId40" Type="http://schemas.openxmlformats.org/officeDocument/2006/relationships/image" Target="../media/image113.png"/><Relationship Id="rId5" Type="http://schemas.openxmlformats.org/officeDocument/2006/relationships/image" Target="../media/image81.svg"/><Relationship Id="rId15" Type="http://schemas.openxmlformats.org/officeDocument/2006/relationships/image" Target="../media/image93.png"/><Relationship Id="rId23" Type="http://schemas.openxmlformats.org/officeDocument/2006/relationships/image" Target="../media/image99.gif"/><Relationship Id="rId28" Type="http://schemas.openxmlformats.org/officeDocument/2006/relationships/image" Target="../media/image104.gif"/><Relationship Id="rId36" Type="http://schemas.openxmlformats.org/officeDocument/2006/relationships/image" Target="../media/image87.png"/><Relationship Id="rId10" Type="http://schemas.openxmlformats.org/officeDocument/2006/relationships/image" Target="../media/image86.svg"/><Relationship Id="rId19" Type="http://schemas.openxmlformats.org/officeDocument/2006/relationships/image" Target="../media/image97.gif"/><Relationship Id="rId31" Type="http://schemas.openxmlformats.org/officeDocument/2006/relationships/image" Target="../media/image107.gif"/><Relationship Id="rId4" Type="http://schemas.openxmlformats.org/officeDocument/2006/relationships/image" Target="../media/image80.png"/><Relationship Id="rId9" Type="http://schemas.openxmlformats.org/officeDocument/2006/relationships/image" Target="../media/image85.png"/><Relationship Id="rId14" Type="http://schemas.openxmlformats.org/officeDocument/2006/relationships/image" Target="../media/image92.emf"/><Relationship Id="rId22" Type="http://schemas.openxmlformats.org/officeDocument/2006/relationships/image" Target="../media/image98.gif"/><Relationship Id="rId27" Type="http://schemas.openxmlformats.org/officeDocument/2006/relationships/image" Target="../media/image103.gif"/><Relationship Id="rId30" Type="http://schemas.openxmlformats.org/officeDocument/2006/relationships/image" Target="../media/image106.gif"/><Relationship Id="rId35" Type="http://schemas.openxmlformats.org/officeDocument/2006/relationships/image" Target="../media/image111.png"/><Relationship Id="rId8" Type="http://schemas.openxmlformats.org/officeDocument/2006/relationships/image" Target="../media/image25.png"/><Relationship Id="rId3" Type="http://schemas.openxmlformats.org/officeDocument/2006/relationships/image" Target="../media/image7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4.png"/><Relationship Id="rId7" Type="http://schemas.openxmlformats.org/officeDocument/2006/relationships/image" Target="../media/image1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8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4.png"/><Relationship Id="rId7" Type="http://schemas.openxmlformats.org/officeDocument/2006/relationships/image" Target="../media/image1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8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picture containing text, indoor, green, colorful&#10;&#10;Description automatically generated">
            <a:extLst>
              <a:ext uri="{FF2B5EF4-FFF2-40B4-BE49-F238E27FC236}">
                <a16:creationId xmlns:a16="http://schemas.microsoft.com/office/drawing/2014/main" id="{89DB41A9-D5FB-F77D-6614-4C09700DC5E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36270" b="36270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CONNECTING </a:t>
            </a:r>
            <a:br>
              <a:rPr lang="en-US" sz="2400" dirty="0"/>
            </a:br>
            <a:r>
              <a:rPr lang="en-US" sz="2400" dirty="0"/>
              <a:t>THE REAL WORLD &lt;=&gt; </a:t>
            </a:r>
            <a:br>
              <a:rPr lang="en-US" sz="2400" dirty="0"/>
            </a:br>
            <a:r>
              <a:rPr lang="en-US" sz="2400" dirty="0"/>
              <a:t>ENTERPRISE IT 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2000" dirty="0"/>
              <a:t>HOW IoT DRIVES OUR ENERGY TRANSITION</a:t>
            </a:r>
            <a:br>
              <a:rPr lang="en-US" sz="2000" dirty="0"/>
            </a:br>
            <a:endParaRPr lang="nl-NL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0AC12-E823-23A3-916C-8EA46A72848A}"/>
              </a:ext>
            </a:extLst>
          </p:cNvPr>
          <p:cNvSpPr txBox="1"/>
          <p:nvPr/>
        </p:nvSpPr>
        <p:spPr>
          <a:xfrm>
            <a:off x="402609" y="4415051"/>
            <a:ext cx="4324902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Conclusion Company Drinks with </a:t>
            </a:r>
            <a:r>
              <a:rPr lang="en-US" sz="1300" dirty="0" err="1"/>
              <a:t>St!cky</a:t>
            </a:r>
            <a:r>
              <a:rPr lang="en-US" sz="1300" dirty="0"/>
              <a:t> – 1st March 2023</a:t>
            </a:r>
          </a:p>
          <a:p>
            <a:r>
              <a:rPr lang="en-US" sz="1300" dirty="0"/>
              <a:t>Lucas Jellema – CTO for AMIS | 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9BED62-B573-9A21-1A0A-79312819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21" y="921205"/>
            <a:ext cx="5009976" cy="277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Eneco opzeggen? | Meer infomatie over opzeggen bij Eneco">
            <a:extLst>
              <a:ext uri="{FF2B5EF4-FFF2-40B4-BE49-F238E27FC236}">
                <a16:creationId xmlns:a16="http://schemas.microsoft.com/office/drawing/2014/main" id="{38AACD06-087F-3C3D-1A83-09040BF7F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85499"/>
            <a:ext cx="750561" cy="3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EC76DA-E231-7683-9F09-C5BE2E6E4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798" y="-125808"/>
            <a:ext cx="2293034" cy="1146517"/>
          </a:xfrm>
          <a:prstGeom prst="rect">
            <a:avLst/>
          </a:prstGeom>
        </p:spPr>
      </p:pic>
      <p:pic>
        <p:nvPicPr>
          <p:cNvPr id="12" name="Picture 11" descr="A picture containing text, indoor, green, colorful&#10;&#10;Description automatically generated">
            <a:extLst>
              <a:ext uri="{FF2B5EF4-FFF2-40B4-BE49-F238E27FC236}">
                <a16:creationId xmlns:a16="http://schemas.microsoft.com/office/drawing/2014/main" id="{622F5D7A-02C9-557A-13BE-B503C355347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5935" y="713265"/>
            <a:ext cx="2511000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C2461-2016-2A31-6B8A-802DA691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149D8EF-F326-74B3-5CCC-F8851432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E78DA62C-63C9-F93C-2389-EFB62212FF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278"/>
          <a:stretch/>
        </p:blipFill>
        <p:spPr bwMode="auto">
          <a:xfrm>
            <a:off x="395750" y="861621"/>
            <a:ext cx="1113027" cy="37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AEB5CFA7-6FA3-44FD-A44E-A814E2C76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" y="2068280"/>
            <a:ext cx="489461" cy="48946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076" name="Picture 4" descr="Birds of different feathers flock together | eLife Science ...">
            <a:extLst>
              <a:ext uri="{FF2B5EF4-FFF2-40B4-BE49-F238E27FC236}">
                <a16:creationId xmlns:a16="http://schemas.microsoft.com/office/drawing/2014/main" id="{5B48459C-AD2F-8A64-9A1F-0C9B21C2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1" y="2650444"/>
            <a:ext cx="556598" cy="37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4B3151-4957-E209-55A1-98C976FB1591}"/>
              </a:ext>
            </a:extLst>
          </p:cNvPr>
          <p:cNvSpPr/>
          <p:nvPr/>
        </p:nvSpPr>
        <p:spPr>
          <a:xfrm>
            <a:off x="7915499" y="1593103"/>
            <a:ext cx="955656" cy="489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15638A-B293-9B4D-22F5-A09B1D0F8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485" y="1253906"/>
            <a:ext cx="782364" cy="819718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93C008A-8991-DB93-C39A-BA5599236600}"/>
              </a:ext>
            </a:extLst>
          </p:cNvPr>
          <p:cNvSpPr/>
          <p:nvPr/>
        </p:nvSpPr>
        <p:spPr>
          <a:xfrm>
            <a:off x="187434" y="777932"/>
            <a:ext cx="1612567" cy="461906"/>
          </a:xfrm>
          <a:prstGeom prst="wedgeRectCallout">
            <a:avLst>
              <a:gd name="adj1" fmla="val 37411"/>
              <a:gd name="adj2" fmla="val 181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time bird collision chance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35CF8BE-D739-4CC0-8081-704ABB5C1E39}"/>
              </a:ext>
            </a:extLst>
          </p:cNvPr>
          <p:cNvSpPr/>
          <p:nvPr/>
        </p:nvSpPr>
        <p:spPr>
          <a:xfrm>
            <a:off x="7343999" y="491198"/>
            <a:ext cx="1612567" cy="461906"/>
          </a:xfrm>
          <a:prstGeom prst="wedgeRectCallout">
            <a:avLst>
              <a:gd name="adj1" fmla="val -31228"/>
              <a:gd name="adj2" fmla="val 2471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actual weather – wind, rain, fog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0422876B-EB12-D7B6-B78B-980231C0C47C}"/>
              </a:ext>
            </a:extLst>
          </p:cNvPr>
          <p:cNvSpPr/>
          <p:nvPr/>
        </p:nvSpPr>
        <p:spPr>
          <a:xfrm flipH="1">
            <a:off x="4968000" y="65086"/>
            <a:ext cx="2063129" cy="461906"/>
          </a:xfrm>
          <a:prstGeom prst="wedgeRectCallout">
            <a:avLst>
              <a:gd name="adj1" fmla="val -25190"/>
              <a:gd name="adj2" fmla="val 35182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determine if turbines should be stopped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A40937B-EC15-01B5-D6C0-A604FD56C447}"/>
              </a:ext>
            </a:extLst>
          </p:cNvPr>
          <p:cNvSpPr/>
          <p:nvPr/>
        </p:nvSpPr>
        <p:spPr>
          <a:xfrm flipH="1">
            <a:off x="620725" y="4200862"/>
            <a:ext cx="2063129" cy="461906"/>
          </a:xfrm>
          <a:prstGeom prst="wedgeRectCallout">
            <a:avLst>
              <a:gd name="adj1" fmla="val -48373"/>
              <a:gd name="adj2" fmla="val -172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turbine stop command to </a:t>
            </a:r>
            <a:r>
              <a:rPr lang="en-US" dirty="0" err="1"/>
              <a:t>steeringbox</a:t>
            </a:r>
            <a:r>
              <a:rPr lang="en-US" dirty="0"/>
              <a:t>  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61375ECC-4EDD-F41C-CF12-1560CF96F804}"/>
              </a:ext>
            </a:extLst>
          </p:cNvPr>
          <p:cNvSpPr/>
          <p:nvPr/>
        </p:nvSpPr>
        <p:spPr>
          <a:xfrm flipH="1">
            <a:off x="1508777" y="126918"/>
            <a:ext cx="3063223" cy="461906"/>
          </a:xfrm>
          <a:prstGeom prst="wedgeRectCallout">
            <a:avLst>
              <a:gd name="adj1" fmla="val 3108"/>
              <a:gd name="adj2" fmla="val 135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receive, process, record and pass on real time data feed from all </a:t>
            </a:r>
            <a:r>
              <a:rPr lang="en-US" dirty="0" err="1"/>
              <a:t>windparks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0192E-E920-E055-047C-896089690B64}"/>
              </a:ext>
            </a:extLst>
          </p:cNvPr>
          <p:cNvSpPr/>
          <p:nvPr/>
        </p:nvSpPr>
        <p:spPr>
          <a:xfrm>
            <a:off x="1950933" y="1096015"/>
            <a:ext cx="2285807" cy="2512003"/>
          </a:xfrm>
          <a:prstGeom prst="roundRect">
            <a:avLst/>
          </a:prstGeom>
          <a:solidFill>
            <a:schemeClr val="accent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944241-90CA-A353-72A5-BF98513DD35C}"/>
              </a:ext>
            </a:extLst>
          </p:cNvPr>
          <p:cNvSpPr/>
          <p:nvPr/>
        </p:nvSpPr>
        <p:spPr>
          <a:xfrm>
            <a:off x="5058192" y="1096014"/>
            <a:ext cx="2285807" cy="2512003"/>
          </a:xfrm>
          <a:prstGeom prst="round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22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55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Birdtailment</a:t>
            </a:r>
            <a:r>
              <a:rPr lang="en-US" dirty="0"/>
              <a:t> Logic</a:t>
            </a:r>
          </a:p>
        </p:txBody>
      </p:sp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619BDBA4-740F-5347-1BBD-B63907F33538}"/>
              </a:ext>
            </a:extLst>
          </p:cNvPr>
          <p:cNvSpPr/>
          <p:nvPr/>
        </p:nvSpPr>
        <p:spPr>
          <a:xfrm>
            <a:off x="4089197" y="2205945"/>
            <a:ext cx="1104595" cy="34608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7FD4F8-8CB1-A99D-DFBB-B988C4E5215E}"/>
              </a:ext>
            </a:extLst>
          </p:cNvPr>
          <p:cNvCxnSpPr/>
          <p:nvPr/>
        </p:nvCxnSpPr>
        <p:spPr>
          <a:xfrm flipH="1">
            <a:off x="7343999" y="1837833"/>
            <a:ext cx="6814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523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6C2461-2016-2A31-6B8A-802DA691A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6149D8EF-F326-74B3-5CCC-F8851432E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Afbeelding 2">
            <a:extLst>
              <a:ext uri="{FF2B5EF4-FFF2-40B4-BE49-F238E27FC236}">
                <a16:creationId xmlns:a16="http://schemas.microsoft.com/office/drawing/2014/main" id="{E78DA62C-63C9-F93C-2389-EFB62212F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5750" y="861621"/>
            <a:ext cx="8748250" cy="3739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Icon&#10;&#10;Description automatically generated with medium confidence">
            <a:extLst>
              <a:ext uri="{FF2B5EF4-FFF2-40B4-BE49-F238E27FC236}">
                <a16:creationId xmlns:a16="http://schemas.microsoft.com/office/drawing/2014/main" id="{AEB5CFA7-6FA3-44FD-A44E-A814E2C76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2" y="2068280"/>
            <a:ext cx="489461" cy="48946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076" name="Picture 4" descr="Birds of different feathers flock together | eLife Science ...">
            <a:extLst>
              <a:ext uri="{FF2B5EF4-FFF2-40B4-BE49-F238E27FC236}">
                <a16:creationId xmlns:a16="http://schemas.microsoft.com/office/drawing/2014/main" id="{5B48459C-AD2F-8A64-9A1F-0C9B21C2A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1" y="2650444"/>
            <a:ext cx="556598" cy="370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84B3151-4957-E209-55A1-98C976FB1591}"/>
              </a:ext>
            </a:extLst>
          </p:cNvPr>
          <p:cNvSpPr/>
          <p:nvPr/>
        </p:nvSpPr>
        <p:spPr>
          <a:xfrm>
            <a:off x="7915499" y="1593103"/>
            <a:ext cx="955656" cy="489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15638A-B293-9B4D-22F5-A09B1D0F8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485" y="1253906"/>
            <a:ext cx="782364" cy="819718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93C008A-8991-DB93-C39A-BA5599236600}"/>
              </a:ext>
            </a:extLst>
          </p:cNvPr>
          <p:cNvSpPr/>
          <p:nvPr/>
        </p:nvSpPr>
        <p:spPr>
          <a:xfrm>
            <a:off x="187434" y="777932"/>
            <a:ext cx="1612567" cy="461906"/>
          </a:xfrm>
          <a:prstGeom prst="wedgeRectCallout">
            <a:avLst>
              <a:gd name="adj1" fmla="val 37411"/>
              <a:gd name="adj2" fmla="val 1812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real time bird collision chance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735CF8BE-D739-4CC0-8081-704ABB5C1E39}"/>
              </a:ext>
            </a:extLst>
          </p:cNvPr>
          <p:cNvSpPr/>
          <p:nvPr/>
        </p:nvSpPr>
        <p:spPr>
          <a:xfrm>
            <a:off x="7411478" y="504573"/>
            <a:ext cx="1612567" cy="461906"/>
          </a:xfrm>
          <a:prstGeom prst="wedgeRectCallout">
            <a:avLst>
              <a:gd name="adj1" fmla="val -38486"/>
              <a:gd name="adj2" fmla="val 237620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actual weather – wind, rain, fog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0422876B-EB12-D7B6-B78B-980231C0C47C}"/>
              </a:ext>
            </a:extLst>
          </p:cNvPr>
          <p:cNvSpPr/>
          <p:nvPr/>
        </p:nvSpPr>
        <p:spPr>
          <a:xfrm flipH="1">
            <a:off x="4968000" y="65086"/>
            <a:ext cx="2063129" cy="461906"/>
          </a:xfrm>
          <a:prstGeom prst="wedgeRectCallout">
            <a:avLst>
              <a:gd name="adj1" fmla="val -25190"/>
              <a:gd name="adj2" fmla="val 351829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determine if turbines should be stopped</a:t>
            </a:r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A40937B-EC15-01B5-D6C0-A604FD56C447}"/>
              </a:ext>
            </a:extLst>
          </p:cNvPr>
          <p:cNvSpPr/>
          <p:nvPr/>
        </p:nvSpPr>
        <p:spPr>
          <a:xfrm flipH="1">
            <a:off x="620725" y="4200862"/>
            <a:ext cx="2063129" cy="461906"/>
          </a:xfrm>
          <a:prstGeom prst="wedgeRectCallout">
            <a:avLst>
              <a:gd name="adj1" fmla="val -48373"/>
              <a:gd name="adj2" fmla="val -1720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turbine stop command to </a:t>
            </a:r>
            <a:r>
              <a:rPr lang="en-US" dirty="0" err="1"/>
              <a:t>steeringbox</a:t>
            </a:r>
            <a:r>
              <a:rPr lang="en-US" dirty="0"/>
              <a:t>  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61375ECC-4EDD-F41C-CF12-1560CF96F804}"/>
              </a:ext>
            </a:extLst>
          </p:cNvPr>
          <p:cNvSpPr/>
          <p:nvPr/>
        </p:nvSpPr>
        <p:spPr>
          <a:xfrm flipH="1">
            <a:off x="1508777" y="126918"/>
            <a:ext cx="3063223" cy="461906"/>
          </a:xfrm>
          <a:prstGeom prst="wedgeRectCallout">
            <a:avLst>
              <a:gd name="adj1" fmla="val 3108"/>
              <a:gd name="adj2" fmla="val 13559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receive, process, record and pass on real time data feed from all </a:t>
            </a:r>
            <a:r>
              <a:rPr lang="en-US" dirty="0" err="1"/>
              <a:t>windparks</a:t>
            </a:r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4F0192E-E920-E055-047C-896089690B64}"/>
              </a:ext>
            </a:extLst>
          </p:cNvPr>
          <p:cNvSpPr/>
          <p:nvPr/>
        </p:nvSpPr>
        <p:spPr>
          <a:xfrm>
            <a:off x="1950933" y="1096015"/>
            <a:ext cx="2285807" cy="2512003"/>
          </a:xfrm>
          <a:prstGeom prst="roundRect">
            <a:avLst/>
          </a:prstGeom>
          <a:solidFill>
            <a:schemeClr val="accent1">
              <a:alpha val="7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E5944241-90CA-A353-72A5-BF98513DD35C}"/>
              </a:ext>
            </a:extLst>
          </p:cNvPr>
          <p:cNvSpPr/>
          <p:nvPr/>
        </p:nvSpPr>
        <p:spPr>
          <a:xfrm>
            <a:off x="5058192" y="1096014"/>
            <a:ext cx="2285807" cy="2512003"/>
          </a:xfrm>
          <a:prstGeom prst="roundRect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22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55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Birdtailment</a:t>
            </a:r>
            <a:r>
              <a:rPr lang="en-US" dirty="0"/>
              <a:t> Logic</a:t>
            </a:r>
          </a:p>
        </p:txBody>
      </p:sp>
    </p:spTree>
    <p:extLst>
      <p:ext uri="{BB962C8B-B14F-4D97-AF65-F5344CB8AC3E}">
        <p14:creationId xmlns:p14="http://schemas.microsoft.com/office/powerpoint/2010/main" val="3084572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E83C-0911-4A98-8ABC-89E3C9D88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970" y="819460"/>
            <a:ext cx="4425429" cy="504000"/>
          </a:xfrm>
        </p:spPr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World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Enterprise IT World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2C557-0514-4EB5-943A-AA00CE7DB79A}"/>
              </a:ext>
            </a:extLst>
          </p:cNvPr>
          <p:cNvSpPr/>
          <p:nvPr/>
        </p:nvSpPr>
        <p:spPr>
          <a:xfrm>
            <a:off x="1586419" y="2029895"/>
            <a:ext cx="1477269" cy="176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Enterprise IT Systems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952D4-8C67-449C-B1DB-78A44A7E2197}"/>
              </a:ext>
            </a:extLst>
          </p:cNvPr>
          <p:cNvSpPr/>
          <p:nvPr/>
        </p:nvSpPr>
        <p:spPr>
          <a:xfrm>
            <a:off x="3892002" y="2029895"/>
            <a:ext cx="2051597" cy="176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C2233-57B9-4ACE-8053-6B6DCA54801F}"/>
              </a:ext>
            </a:extLst>
          </p:cNvPr>
          <p:cNvSpPr/>
          <p:nvPr/>
        </p:nvSpPr>
        <p:spPr>
          <a:xfrm>
            <a:off x="7010399" y="2029896"/>
            <a:ext cx="1477269" cy="17660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OT (</a:t>
            </a:r>
            <a:r>
              <a:rPr lang="nl-NL" dirty="0" err="1"/>
              <a:t>operational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) </a:t>
            </a:r>
          </a:p>
          <a:p>
            <a:pPr algn="ctr"/>
            <a:r>
              <a:rPr lang="nl-NL" dirty="0"/>
              <a:t>&amp; Real, </a:t>
            </a:r>
            <a:r>
              <a:rPr lang="nl-NL" dirty="0" err="1"/>
              <a:t>Physical</a:t>
            </a:r>
            <a:r>
              <a:rPr lang="nl-NL" dirty="0"/>
              <a:t> World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EFD917-1C16-4325-A93C-2E5B21FA5CC0}"/>
              </a:ext>
            </a:extLst>
          </p:cNvPr>
          <p:cNvSpPr/>
          <p:nvPr/>
        </p:nvSpPr>
        <p:spPr>
          <a:xfrm>
            <a:off x="2918570" y="2378409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59E6D3-2DA2-40BE-AF32-E8F098F24F7C}"/>
              </a:ext>
            </a:extLst>
          </p:cNvPr>
          <p:cNvSpPr/>
          <p:nvPr/>
        </p:nvSpPr>
        <p:spPr>
          <a:xfrm>
            <a:off x="5883088" y="2335256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7946A-D870-4342-B006-C0892CC6C3D3}"/>
              </a:ext>
            </a:extLst>
          </p:cNvPr>
          <p:cNvSpPr/>
          <p:nvPr/>
        </p:nvSpPr>
        <p:spPr>
          <a:xfrm rot="10800000">
            <a:off x="2918569" y="2954267"/>
            <a:ext cx="1088877" cy="650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8158B-E9DF-ACE7-254F-54E4D2670D89}"/>
              </a:ext>
            </a:extLst>
          </p:cNvPr>
          <p:cNvSpPr/>
          <p:nvPr/>
        </p:nvSpPr>
        <p:spPr>
          <a:xfrm>
            <a:off x="149311" y="2501879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Third Parties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28408C-739A-1CC0-30CD-DF21ABDA65B2}"/>
              </a:ext>
            </a:extLst>
          </p:cNvPr>
          <p:cNvSpPr/>
          <p:nvPr/>
        </p:nvSpPr>
        <p:spPr>
          <a:xfrm>
            <a:off x="1098393" y="2660962"/>
            <a:ext cx="658268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D07EB5-B99B-A7D3-8D3A-B296607CFF0E}"/>
              </a:ext>
            </a:extLst>
          </p:cNvPr>
          <p:cNvSpPr/>
          <p:nvPr/>
        </p:nvSpPr>
        <p:spPr>
          <a:xfrm flipH="1">
            <a:off x="1071672" y="3059726"/>
            <a:ext cx="658268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FB91F2-A098-620A-68F1-58DE7F69BDAE}"/>
              </a:ext>
            </a:extLst>
          </p:cNvPr>
          <p:cNvSpPr/>
          <p:nvPr/>
        </p:nvSpPr>
        <p:spPr>
          <a:xfrm rot="10800000">
            <a:off x="5888362" y="2948441"/>
            <a:ext cx="1088877" cy="650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E67B66-8211-EC90-B897-74DD5713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668" y="3599278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2EC9F-FD26-1AA8-423A-4CEF94C4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9780A1-8609-C5B7-C201-6E1F0500D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8827"/>
            <a:ext cx="2472219" cy="14561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3676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  <a:p>
            <a:r>
              <a:rPr lang="en-US" dirty="0"/>
              <a:t>Eyes, Ears, Smell and Feel</a:t>
            </a:r>
            <a:br>
              <a:rPr lang="en-US" dirty="0"/>
            </a:br>
            <a:r>
              <a:rPr lang="en-US" dirty="0"/>
              <a:t>for [enterprise] IT systems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1" y="1509716"/>
            <a:ext cx="3784920" cy="25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5F27B7-9448-4EC3-9A54-5C5D9E3C0C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D4D11-0B79-423A-8717-9D197587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Eyes through I</a:t>
            </a:r>
            <a:r>
              <a:rPr lang="en-US" cap="none" dirty="0"/>
              <a:t>o</a:t>
            </a:r>
            <a:r>
              <a:rPr lang="en-US" dirty="0"/>
              <a:t>T-systems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0AEEE-770F-4895-989B-81C53DA93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8F78B5-5E50-4BEE-98BE-3657104D555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ABN AMRO World Tennis Tournament - Holland.com">
            <a:extLst>
              <a:ext uri="{FF2B5EF4-FFF2-40B4-BE49-F238E27FC236}">
                <a16:creationId xmlns:a16="http://schemas.microsoft.com/office/drawing/2014/main" id="{6E08D199-CBDB-468C-AC87-A70A8AF0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8553"/>
            <a:ext cx="9144000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wk-Eye Innovations Official Website">
            <a:extLst>
              <a:ext uri="{FF2B5EF4-FFF2-40B4-BE49-F238E27FC236}">
                <a16:creationId xmlns:a16="http://schemas.microsoft.com/office/drawing/2014/main" id="{726B5BBC-6DEA-4BBE-80A6-4DD1AD7F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508" y="967668"/>
            <a:ext cx="3386138" cy="12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Tec Releases 'code Of Practice' For Securing Consumer Internet Of Things |  Mint">
            <a:extLst>
              <a:ext uri="{FF2B5EF4-FFF2-40B4-BE49-F238E27FC236}">
                <a16:creationId xmlns:a16="http://schemas.microsoft.com/office/drawing/2014/main" id="{1793A915-56B0-4368-90FA-252CF008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2"/>
            <a:ext cx="9144000" cy="513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92FD-C9AC-40E3-A738-33D76890AB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27094-B78D-43A6-95AD-F3BABE8B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IoT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158A1-FD3B-480C-A2BC-3B0D340B2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65CFE2-E9A8-4AD9-BB42-5621B58DD69F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VELUX GGL UK08 207021">
            <a:extLst>
              <a:ext uri="{FF2B5EF4-FFF2-40B4-BE49-F238E27FC236}">
                <a16:creationId xmlns:a16="http://schemas.microsoft.com/office/drawing/2014/main" id="{36824047-4B92-420B-A3DF-04DC94F6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040" y="340819"/>
            <a:ext cx="2372150" cy="23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reasons to try Strava — boost your rides by bagging segments | road.cc">
            <a:extLst>
              <a:ext uri="{FF2B5EF4-FFF2-40B4-BE49-F238E27FC236}">
                <a16:creationId xmlns:a16="http://schemas.microsoft.com/office/drawing/2014/main" id="{F3ADE143-3A3A-4B4B-8B2C-5E3C059E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" y="806063"/>
            <a:ext cx="1964531" cy="13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tbit Charge 4 - Activity tracker - Zwart">
            <a:extLst>
              <a:ext uri="{FF2B5EF4-FFF2-40B4-BE49-F238E27FC236}">
                <a16:creationId xmlns:a16="http://schemas.microsoft.com/office/drawing/2014/main" id="{AA7A4005-0EEC-4CC2-9C28-BFD373DB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24" y="2042125"/>
            <a:ext cx="988219" cy="12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AF005-D946-4396-B5D2-590B39217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252" y="128066"/>
            <a:ext cx="2849072" cy="1466652"/>
          </a:xfrm>
          <a:prstGeom prst="rect">
            <a:avLst/>
          </a:prstGeom>
        </p:spPr>
      </p:pic>
      <p:pic>
        <p:nvPicPr>
          <p:cNvPr id="1036" name="Picture 12" descr="Opbrengst zonnepanelen monitoren: zo doe je dat!">
            <a:extLst>
              <a:ext uri="{FF2B5EF4-FFF2-40B4-BE49-F238E27FC236}">
                <a16:creationId xmlns:a16="http://schemas.microsoft.com/office/drawing/2014/main" id="{2551A8D4-FEE4-44FE-AD6F-A2511785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4" y="3523240"/>
            <a:ext cx="2135981" cy="1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otronic LCD solar monitor 12V weergave capaciteit solarsysteem zonnepaneel  opbrengst">
            <a:extLst>
              <a:ext uri="{FF2B5EF4-FFF2-40B4-BE49-F238E27FC236}">
                <a16:creationId xmlns:a16="http://schemas.microsoft.com/office/drawing/2014/main" id="{AF0ED05C-B8EB-4232-A6AD-26B74BEF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" y="3203501"/>
            <a:ext cx="940361" cy="1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msung zet in op 'connected koelkast' - IoT Journaal">
            <a:extLst>
              <a:ext uri="{FF2B5EF4-FFF2-40B4-BE49-F238E27FC236}">
                <a16:creationId xmlns:a16="http://schemas.microsoft.com/office/drawing/2014/main" id="{8A281650-BF52-43A3-936D-13350C4D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41" y="2675109"/>
            <a:ext cx="2652098" cy="14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eco gaat slimme thermostaat Toon ook aan niet-klanten aanbieden | NU -  Het laatste nieuws het eerst op NU.nl">
            <a:extLst>
              <a:ext uri="{FF2B5EF4-FFF2-40B4-BE49-F238E27FC236}">
                <a16:creationId xmlns:a16="http://schemas.microsoft.com/office/drawing/2014/main" id="{B0FC513C-5657-4B05-ACBA-B87FAA14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13" y="3641331"/>
            <a:ext cx="2414588" cy="1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  <a:p>
            <a:r>
              <a:rPr lang="en-US" dirty="0"/>
              <a:t>Eyes, Ears, Smell and Feel</a:t>
            </a:r>
            <a:br>
              <a:rPr lang="en-US" dirty="0"/>
            </a:br>
            <a:r>
              <a:rPr lang="en-US" dirty="0"/>
              <a:t>for [enterprise] IT systems</a:t>
            </a:r>
          </a:p>
          <a:p>
            <a:r>
              <a:rPr lang="en-US" dirty="0"/>
              <a:t>A remote control – for manipulating</a:t>
            </a:r>
            <a:br>
              <a:rPr lang="en-US" dirty="0"/>
            </a:br>
            <a:r>
              <a:rPr lang="en-US" dirty="0"/>
              <a:t>the real world from within the enterprise 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1" y="1509716"/>
            <a:ext cx="3784920" cy="25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ebru Remote Control BN59-01175N For Samsung, Remote Controller ...">
            <a:extLst>
              <a:ext uri="{FF2B5EF4-FFF2-40B4-BE49-F238E27FC236}">
                <a16:creationId xmlns:a16="http://schemas.microsoft.com/office/drawing/2014/main" id="{7D6485D2-6B34-965B-77F5-C3F16D17D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0" y="2195355"/>
            <a:ext cx="2617659" cy="261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668257"/>
              </p:ext>
            </p:extLst>
          </p:nvPr>
        </p:nvGraphicFramePr>
        <p:xfrm>
          <a:off x="422031" y="-294565"/>
          <a:ext cx="8499231" cy="408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189169"/>
              </p:ext>
            </p:extLst>
          </p:nvPr>
        </p:nvGraphicFramePr>
        <p:xfrm>
          <a:off x="422031" y="4018085"/>
          <a:ext cx="9941169" cy="81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22B728DA-45D4-4B8A-977E-3855196F27BC}"/>
              </a:ext>
            </a:extLst>
          </p:cNvPr>
          <p:cNvSpPr/>
          <p:nvPr/>
        </p:nvSpPr>
        <p:spPr>
          <a:xfrm>
            <a:off x="3313486" y="311150"/>
            <a:ext cx="3402623" cy="479204"/>
          </a:xfrm>
          <a:prstGeom prst="wedgeRoundRectCallout">
            <a:avLst>
              <a:gd name="adj1" fmla="val -37370"/>
              <a:gd name="adj2" fmla="val 124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How often, how fast, how much, how accurate and reliable, how secure</a:t>
            </a:r>
          </a:p>
        </p:txBody>
      </p:sp>
    </p:spTree>
    <p:extLst>
      <p:ext uri="{BB962C8B-B14F-4D97-AF65-F5344CB8AC3E}">
        <p14:creationId xmlns:p14="http://schemas.microsoft.com/office/powerpoint/2010/main" val="29543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401267"/>
              </p:ext>
            </p:extLst>
          </p:nvPr>
        </p:nvGraphicFramePr>
        <p:xfrm>
          <a:off x="422031" y="-294565"/>
          <a:ext cx="8499231" cy="408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96548"/>
              </p:ext>
            </p:extLst>
          </p:nvPr>
        </p:nvGraphicFramePr>
        <p:xfrm>
          <a:off x="422031" y="4018085"/>
          <a:ext cx="9941169" cy="81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88EE27-8CEF-4341-A83E-644D1C94865F}"/>
              </a:ext>
            </a:extLst>
          </p:cNvPr>
          <p:cNvSpPr/>
          <p:nvPr/>
        </p:nvSpPr>
        <p:spPr>
          <a:xfrm>
            <a:off x="6622507" y="2571750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Decide on Action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00731DE5-8C03-42AC-853F-A5E204579354}"/>
              </a:ext>
            </a:extLst>
          </p:cNvPr>
          <p:cNvSpPr/>
          <p:nvPr/>
        </p:nvSpPr>
        <p:spPr>
          <a:xfrm>
            <a:off x="7933593" y="2686538"/>
            <a:ext cx="729761" cy="39565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B534E72E-6D76-4C53-AFFB-F88236AC41A6}"/>
              </a:ext>
            </a:extLst>
          </p:cNvPr>
          <p:cNvSpPr/>
          <p:nvPr/>
        </p:nvSpPr>
        <p:spPr>
          <a:xfrm rot="1310867">
            <a:off x="8166815" y="2420222"/>
            <a:ext cx="496539" cy="483577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2EDB6B-74E4-4F3A-ACB0-1FEB7DEE6387}"/>
              </a:ext>
            </a:extLst>
          </p:cNvPr>
          <p:cNvSpPr/>
          <p:nvPr/>
        </p:nvSpPr>
        <p:spPr>
          <a:xfrm>
            <a:off x="4002393" y="2555387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Send signal (</a:t>
            </a:r>
            <a:r>
              <a:rPr lang="en-US" sz="1013" dirty="0" err="1"/>
              <a:t>to“thing</a:t>
            </a:r>
            <a:r>
              <a:rPr lang="en-US" sz="1013" dirty="0"/>
              <a:t>”)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E374B6-6568-4D5E-99E4-683EE387AE23}"/>
              </a:ext>
            </a:extLst>
          </p:cNvPr>
          <p:cNvSpPr/>
          <p:nvPr/>
        </p:nvSpPr>
        <p:spPr>
          <a:xfrm>
            <a:off x="422031" y="2578324"/>
            <a:ext cx="1274885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Execute action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25D473-8C36-48DE-BB36-63C0B8B12DC1}"/>
              </a:ext>
            </a:extLst>
          </p:cNvPr>
          <p:cNvSpPr/>
          <p:nvPr/>
        </p:nvSpPr>
        <p:spPr>
          <a:xfrm>
            <a:off x="2172646" y="2571749"/>
            <a:ext cx="885008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Receive/ Interpret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0497886-99A1-4C61-82E2-9E135A7B134A}"/>
              </a:ext>
            </a:extLst>
          </p:cNvPr>
          <p:cNvSpPr/>
          <p:nvPr/>
        </p:nvSpPr>
        <p:spPr>
          <a:xfrm>
            <a:off x="5642599" y="2686538"/>
            <a:ext cx="686831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C703D37D-A13F-4D60-A2D9-003E978D7454}"/>
              </a:ext>
            </a:extLst>
          </p:cNvPr>
          <p:cNvSpPr/>
          <p:nvPr/>
        </p:nvSpPr>
        <p:spPr>
          <a:xfrm>
            <a:off x="3143634" y="2670175"/>
            <a:ext cx="768825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52502669-BABF-42D2-B2CA-F0E5800DD164}"/>
              </a:ext>
            </a:extLst>
          </p:cNvPr>
          <p:cNvSpPr/>
          <p:nvPr/>
        </p:nvSpPr>
        <p:spPr>
          <a:xfrm>
            <a:off x="1736038" y="2653811"/>
            <a:ext cx="350628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647A39-1A0E-46F8-9A64-81EBCE4131FD}"/>
              </a:ext>
            </a:extLst>
          </p:cNvPr>
          <p:cNvSpPr/>
          <p:nvPr/>
        </p:nvSpPr>
        <p:spPr>
          <a:xfrm>
            <a:off x="41437" y="1562005"/>
            <a:ext cx="371802" cy="1269119"/>
          </a:xfrm>
          <a:custGeom>
            <a:avLst/>
            <a:gdLst>
              <a:gd name="connsiteX0" fmla="*/ 495736 w 495736"/>
              <a:gd name="connsiteY0" fmla="*/ 1692159 h 1692159"/>
              <a:gd name="connsiteX1" fmla="*/ 179213 w 495736"/>
              <a:gd name="connsiteY1" fmla="*/ 1317020 h 1692159"/>
              <a:gd name="connsiteX2" fmla="*/ 3366 w 495736"/>
              <a:gd name="connsiteY2" fmla="*/ 660528 h 1692159"/>
              <a:gd name="connsiteX3" fmla="*/ 97151 w 495736"/>
              <a:gd name="connsiteY3" fmla="*/ 97820 h 1692159"/>
              <a:gd name="connsiteX4" fmla="*/ 484013 w 495736"/>
              <a:gd name="connsiteY4" fmla="*/ 4036 h 169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36" h="1692159">
                <a:moveTo>
                  <a:pt x="495736" y="1692159"/>
                </a:moveTo>
                <a:cubicBezTo>
                  <a:pt x="378505" y="1590558"/>
                  <a:pt x="261275" y="1488958"/>
                  <a:pt x="179213" y="1317020"/>
                </a:cubicBezTo>
                <a:cubicBezTo>
                  <a:pt x="97151" y="1145082"/>
                  <a:pt x="17043" y="863728"/>
                  <a:pt x="3366" y="660528"/>
                </a:cubicBezTo>
                <a:cubicBezTo>
                  <a:pt x="-10311" y="457328"/>
                  <a:pt x="17043" y="207235"/>
                  <a:pt x="97151" y="97820"/>
                </a:cubicBezTo>
                <a:cubicBezTo>
                  <a:pt x="177259" y="-11595"/>
                  <a:pt x="330636" y="-3780"/>
                  <a:pt x="484013" y="40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8DB67D-6DE3-4CF5-8265-3BBD6861F885}"/>
              </a:ext>
            </a:extLst>
          </p:cNvPr>
          <p:cNvSpPr/>
          <p:nvPr/>
        </p:nvSpPr>
        <p:spPr>
          <a:xfrm>
            <a:off x="8695593" y="1705708"/>
            <a:ext cx="422777" cy="1195754"/>
          </a:xfrm>
          <a:custGeom>
            <a:avLst/>
            <a:gdLst>
              <a:gd name="connsiteX0" fmla="*/ 316523 w 563703"/>
              <a:gd name="connsiteY0" fmla="*/ 0 h 1594338"/>
              <a:gd name="connsiteX1" fmla="*/ 562708 w 563703"/>
              <a:gd name="connsiteY1" fmla="*/ 316523 h 1594338"/>
              <a:gd name="connsiteX2" fmla="*/ 386862 w 563703"/>
              <a:gd name="connsiteY2" fmla="*/ 1359877 h 1594338"/>
              <a:gd name="connsiteX3" fmla="*/ 0 w 563703"/>
              <a:gd name="connsiteY3" fmla="*/ 1594338 h 15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703" h="1594338">
                <a:moveTo>
                  <a:pt x="316523" y="0"/>
                </a:moveTo>
                <a:cubicBezTo>
                  <a:pt x="433754" y="44938"/>
                  <a:pt x="550985" y="89877"/>
                  <a:pt x="562708" y="316523"/>
                </a:cubicBezTo>
                <a:cubicBezTo>
                  <a:pt x="574431" y="543169"/>
                  <a:pt x="480647" y="1146908"/>
                  <a:pt x="386862" y="1359877"/>
                </a:cubicBezTo>
                <a:cubicBezTo>
                  <a:pt x="293077" y="1572846"/>
                  <a:pt x="146538" y="1583592"/>
                  <a:pt x="0" y="159433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3076" name="Picture 4" descr="Eneco opent haar grootste Nederlandse windpark op land">
            <a:extLst>
              <a:ext uri="{FF2B5EF4-FFF2-40B4-BE49-F238E27FC236}">
                <a16:creationId xmlns:a16="http://schemas.microsoft.com/office/drawing/2014/main" id="{5724EFB6-6544-45FE-B9AB-24C3C9938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4" y="3120265"/>
            <a:ext cx="1147391" cy="646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neT">
            <a:extLst>
              <a:ext uri="{FF2B5EF4-FFF2-40B4-BE49-F238E27FC236}">
                <a16:creationId xmlns:a16="http://schemas.microsoft.com/office/drawing/2014/main" id="{3D640597-BF76-4C4B-9469-9ED7D7AD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31" y="3328671"/>
            <a:ext cx="1147391" cy="2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F8D443A-FED3-4033-9819-C05DA0EA5276}"/>
              </a:ext>
            </a:extLst>
          </p:cNvPr>
          <p:cNvSpPr/>
          <p:nvPr/>
        </p:nvSpPr>
        <p:spPr>
          <a:xfrm>
            <a:off x="1318847" y="3417850"/>
            <a:ext cx="6556131" cy="816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815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69" b="19742"/>
          <a:stretch/>
        </p:blipFill>
        <p:spPr bwMode="auto">
          <a:xfrm>
            <a:off x="0" y="818488"/>
            <a:ext cx="1484142" cy="32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6" name="Picture 2" descr="Eneco opzeggen? | Meer infomatie over opzeggen bij Eneco">
            <a:extLst>
              <a:ext uri="{FF2B5EF4-FFF2-40B4-BE49-F238E27FC236}">
                <a16:creationId xmlns:a16="http://schemas.microsoft.com/office/drawing/2014/main" id="{A67C8ABF-759A-FE1D-80B1-C9C9D1ED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10" y="155637"/>
            <a:ext cx="1626861" cy="7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07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Company Drinks - with St!cky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197582" y="2703562"/>
            <a:ext cx="2304585" cy="924623"/>
          </a:xfrm>
          <a:prstGeom prst="wedgeRectCallout">
            <a:avLst>
              <a:gd name="adj1" fmla="val 92937"/>
              <a:gd name="adj2" fmla="val 11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of the Conclusion ecosystem: 30 autonomous specialized companies closely working together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con-Nederland-rood - MV Pakketdienst BV">
            <a:extLst>
              <a:ext uri="{FF2B5EF4-FFF2-40B4-BE49-F238E27FC236}">
                <a16:creationId xmlns:a16="http://schemas.microsoft.com/office/drawing/2014/main" id="{5AFC3605-5233-A260-1C2C-D4443632E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04" y="1109745"/>
            <a:ext cx="627067" cy="6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01D725-D8E8-27D7-E02E-C7B1F05DBBA9}"/>
              </a:ext>
            </a:extLst>
          </p:cNvPr>
          <p:cNvSpPr/>
          <p:nvPr/>
        </p:nvSpPr>
        <p:spPr>
          <a:xfrm>
            <a:off x="4882725" y="1439203"/>
            <a:ext cx="45719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01EA279-535D-4B46-1FE6-B1968FD1E3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276" y="105735"/>
            <a:ext cx="1746945" cy="2466015"/>
          </a:xfrm>
          <a:prstGeom prst="rect">
            <a:avLst/>
          </a:prstGeom>
        </p:spPr>
      </p:pic>
      <p:pic>
        <p:nvPicPr>
          <p:cNvPr id="8" name="Snagit_SNGOUT2052">
            <a:extLst>
              <a:ext uri="{FF2B5EF4-FFF2-40B4-BE49-F238E27FC236}">
                <a16:creationId xmlns:a16="http://schemas.microsoft.com/office/drawing/2014/main" id="{D9BC6265-1A81-55DF-0B8D-8D2800E48D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177" y="164326"/>
            <a:ext cx="976334" cy="137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2"/>
          <a:stretch/>
        </p:blipFill>
        <p:spPr bwMode="auto">
          <a:xfrm>
            <a:off x="0" y="818488"/>
            <a:ext cx="9144000" cy="32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Conclusion Company Drinks - with St!cky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26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7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6"/>
          <a:stretch/>
        </p:blipFill>
        <p:spPr bwMode="auto">
          <a:xfrm>
            <a:off x="0" y="818487"/>
            <a:ext cx="9144000" cy="38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256EA-0C38-4E71-B6AA-133E9EFBCE7E}"/>
              </a:ext>
            </a:extLst>
          </p:cNvPr>
          <p:cNvSpPr txBox="1"/>
          <p:nvPr/>
        </p:nvSpPr>
        <p:spPr>
          <a:xfrm>
            <a:off x="1299890" y="4238278"/>
            <a:ext cx="134011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Supply (100°-120°)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1629E-6111-4132-AC20-A074E1159115}"/>
              </a:ext>
            </a:extLst>
          </p:cNvPr>
          <p:cNvSpPr txBox="1"/>
          <p:nvPr/>
        </p:nvSpPr>
        <p:spPr>
          <a:xfrm>
            <a:off x="1310467" y="4400565"/>
            <a:ext cx="46006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Return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44DD-6F48-4BAD-B1F0-052618C279B0}"/>
              </a:ext>
            </a:extLst>
          </p:cNvPr>
          <p:cNvSpPr txBox="1"/>
          <p:nvPr/>
        </p:nvSpPr>
        <p:spPr>
          <a:xfrm>
            <a:off x="1299890" y="4578478"/>
            <a:ext cx="114294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Heat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Production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EBF61-37E6-4B5F-A624-5717F9D4935D}"/>
              </a:ext>
            </a:extLst>
          </p:cNvPr>
          <p:cNvSpPr txBox="1"/>
          <p:nvPr/>
        </p:nvSpPr>
        <p:spPr>
          <a:xfrm>
            <a:off x="3255832" y="4238278"/>
            <a:ext cx="175528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Auxilliary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Heat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Production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1FE28-3F79-4C6E-9662-A92FE8CD5E60}"/>
              </a:ext>
            </a:extLst>
          </p:cNvPr>
          <p:cNvSpPr txBox="1"/>
          <p:nvPr/>
        </p:nvSpPr>
        <p:spPr>
          <a:xfrm>
            <a:off x="5835327" y="4238278"/>
            <a:ext cx="123751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Local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Distributor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DF704-712A-42DF-A222-778B8AEED6A8}"/>
              </a:ext>
            </a:extLst>
          </p:cNvPr>
          <p:cNvSpPr txBox="1"/>
          <p:nvPr/>
        </p:nvSpPr>
        <p:spPr>
          <a:xfrm>
            <a:off x="7711566" y="4409361"/>
            <a:ext cx="46807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Supply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548BB-F5F2-4FD4-9770-DFD9668BB8FA}"/>
              </a:ext>
            </a:extLst>
          </p:cNvPr>
          <p:cNvSpPr txBox="1"/>
          <p:nvPr/>
        </p:nvSpPr>
        <p:spPr>
          <a:xfrm>
            <a:off x="7711566" y="4578478"/>
            <a:ext cx="46006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Return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A3EF-5553-45E1-A788-0DC01296C8D3}"/>
              </a:ext>
            </a:extLst>
          </p:cNvPr>
          <p:cNvSpPr txBox="1"/>
          <p:nvPr/>
        </p:nvSpPr>
        <p:spPr>
          <a:xfrm>
            <a:off x="7711566" y="4238278"/>
            <a:ext cx="136575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Consumer Homes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EFD70-B7F0-4D33-8DAF-85EB6DA0B977}"/>
              </a:ext>
            </a:extLst>
          </p:cNvPr>
          <p:cNvSpPr txBox="1"/>
          <p:nvPr/>
        </p:nvSpPr>
        <p:spPr>
          <a:xfrm>
            <a:off x="6576940" y="4295905"/>
            <a:ext cx="68929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4400" dirty="0">
                <a:solidFill>
                  <a:schemeClr val="tx2"/>
                </a:solidFill>
              </a:rPr>
              <a:t>∆</a:t>
            </a:r>
            <a:r>
              <a:rPr lang="nl-NL" sz="4400" dirty="0">
                <a:solidFill>
                  <a:schemeClr val="tx2"/>
                </a:solidFill>
              </a:rPr>
              <a:t>T</a:t>
            </a:r>
            <a:endParaRPr lang="en-NL" sz="4400" dirty="0" err="1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48219-EB92-4DDA-BD75-910B01BF4B84}"/>
              </a:ext>
            </a:extLst>
          </p:cNvPr>
          <p:cNvSpPr txBox="1"/>
          <p:nvPr/>
        </p:nvSpPr>
        <p:spPr>
          <a:xfrm>
            <a:off x="7711566" y="4413258"/>
            <a:ext cx="1256754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Supply (70°-90°)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B02BF-1F8A-422F-A38B-82D176626E44}"/>
              </a:ext>
            </a:extLst>
          </p:cNvPr>
          <p:cNvSpPr txBox="1"/>
          <p:nvPr/>
        </p:nvSpPr>
        <p:spPr>
          <a:xfrm>
            <a:off x="7711566" y="4578478"/>
            <a:ext cx="124874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Return (40°-60°)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36B15-7B39-4A54-8D23-F6D944385FBE}"/>
              </a:ext>
            </a:extLst>
          </p:cNvPr>
          <p:cNvSpPr txBox="1"/>
          <p:nvPr/>
        </p:nvSpPr>
        <p:spPr>
          <a:xfrm>
            <a:off x="1299890" y="4413258"/>
            <a:ext cx="120545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Return (58°- 68°)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F8FE740-8C2F-4F6A-B46A-ECA703F32290}"/>
              </a:ext>
            </a:extLst>
          </p:cNvPr>
          <p:cNvSpPr/>
          <p:nvPr/>
        </p:nvSpPr>
        <p:spPr>
          <a:xfrm>
            <a:off x="7702249" y="4409361"/>
            <a:ext cx="129316" cy="362579"/>
          </a:xfrm>
          <a:prstGeom prst="leftBrac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CF2456-83DF-47C4-9464-8A330C462901}"/>
              </a:ext>
            </a:extLst>
          </p:cNvPr>
          <p:cNvSpPr/>
          <p:nvPr/>
        </p:nvSpPr>
        <p:spPr>
          <a:xfrm>
            <a:off x="7177040" y="4496764"/>
            <a:ext cx="425522" cy="18466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258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1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basis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5" t="33740" r="6041" b="21415"/>
          <a:stretch/>
        </p:blipFill>
        <p:spPr bwMode="auto">
          <a:xfrm>
            <a:off x="0" y="1828799"/>
            <a:ext cx="2590800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549442-D02D-4A77-98D9-95313B5F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1526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4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95250" y="37246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8D8F07D-185A-47A5-9EF5-05DB7958F809}"/>
              </a:ext>
            </a:extLst>
          </p:cNvPr>
          <p:cNvSpPr/>
          <p:nvPr/>
        </p:nvSpPr>
        <p:spPr>
          <a:xfrm>
            <a:off x="3494445" y="1546725"/>
            <a:ext cx="2324100" cy="2092487"/>
          </a:xfrm>
          <a:prstGeom prst="wedgeRectCallout">
            <a:avLst>
              <a:gd name="adj1" fmla="val -99522"/>
              <a:gd name="adj2" fmla="val 36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/>
              <a:t>When</a:t>
            </a:r>
            <a:r>
              <a:rPr lang="nl-NL" b="1" dirty="0"/>
              <a:t> &amp; How </a:t>
            </a:r>
            <a:r>
              <a:rPr lang="nl-NL" b="1" dirty="0" err="1"/>
              <a:t>much</a:t>
            </a:r>
            <a:r>
              <a:rPr lang="nl-NL" b="1" dirty="0"/>
              <a:t> Energy </a:t>
            </a:r>
            <a:r>
              <a:rPr lang="nl-NL" b="1" dirty="0" err="1"/>
              <a:t>transfered</a:t>
            </a:r>
            <a:r>
              <a:rPr lang="nl-NL" b="1" dirty="0"/>
              <a:t>?</a:t>
            </a:r>
          </a:p>
          <a:p>
            <a:pPr algn="ctr"/>
            <a:endParaRPr lang="nl-NL" dirty="0"/>
          </a:p>
          <a:p>
            <a:pPr algn="ctr"/>
            <a:r>
              <a:rPr lang="nl-NL" i="1" dirty="0" err="1"/>
              <a:t>Also</a:t>
            </a:r>
            <a:r>
              <a:rPr lang="nl-NL" i="1" dirty="0"/>
              <a:t>:</a:t>
            </a:r>
          </a:p>
          <a:p>
            <a:pPr algn="ctr"/>
            <a:r>
              <a:rPr lang="nl-NL" dirty="0"/>
              <a:t>Volume, Supply &amp; Return </a:t>
            </a:r>
            <a:r>
              <a:rPr lang="nl-NL" dirty="0" err="1"/>
              <a:t>Temperature</a:t>
            </a:r>
            <a:endParaRPr lang="nl-NL" dirty="0"/>
          </a:p>
          <a:p>
            <a:pPr algn="ctr"/>
            <a:r>
              <a:rPr lang="nl-NL" dirty="0"/>
              <a:t>Health details meters, </a:t>
            </a:r>
            <a:r>
              <a:rPr lang="nl-NL" dirty="0" err="1"/>
              <a:t>communication</a:t>
            </a:r>
            <a:r>
              <a:rPr lang="nl-NL" dirty="0"/>
              <a:t>, </a:t>
            </a:r>
            <a:r>
              <a:rPr lang="nl-NL" dirty="0" err="1"/>
              <a:t>grid</a:t>
            </a:r>
            <a:endParaRPr lang="nl-NL" dirty="0"/>
          </a:p>
          <a:p>
            <a:pPr algn="ctr"/>
            <a:r>
              <a:rPr lang="nl-NL" dirty="0"/>
              <a:t> </a:t>
            </a:r>
            <a:endParaRPr lang="en-NL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02550D-1F47-430E-8E42-0E5D3A0DF809}"/>
              </a:ext>
            </a:extLst>
          </p:cNvPr>
          <p:cNvSpPr/>
          <p:nvPr/>
        </p:nvSpPr>
        <p:spPr>
          <a:xfrm>
            <a:off x="5746243" y="2172262"/>
            <a:ext cx="792306" cy="74407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33FB74-7C73-43E3-AA18-59094D09972B}"/>
              </a:ext>
            </a:extLst>
          </p:cNvPr>
          <p:cNvSpPr/>
          <p:nvPr/>
        </p:nvSpPr>
        <p:spPr>
          <a:xfrm>
            <a:off x="6500432" y="1179675"/>
            <a:ext cx="2251798" cy="32715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01DBC-AF90-4F88-A847-DB24A9A69F22}"/>
              </a:ext>
            </a:extLst>
          </p:cNvPr>
          <p:cNvSpPr txBox="1"/>
          <p:nvPr/>
        </p:nvSpPr>
        <p:spPr>
          <a:xfrm>
            <a:off x="6662350" y="1625775"/>
            <a:ext cx="198120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Invoicing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Capacity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 App/Portal/API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Heat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Grid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Data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Science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Service/Helpdesk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Device Monitoring &amp; Operations</a:t>
            </a:r>
            <a:endParaRPr lang="en-NL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90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E83C-0911-4A98-8ABC-89E3C9D8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Summary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of Eneco </a:t>
            </a:r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B6152-6480-4321-9333-8B0B27FD6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2C557-0514-4EB5-943A-AA00CE7DB79A}"/>
              </a:ext>
            </a:extLst>
          </p:cNvPr>
          <p:cNvSpPr/>
          <p:nvPr/>
        </p:nvSpPr>
        <p:spPr>
          <a:xfrm>
            <a:off x="322729" y="1649506"/>
            <a:ext cx="1477269" cy="176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Devices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 (100Ks)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952D4-8C67-449C-B1DB-78A44A7E2197}"/>
              </a:ext>
            </a:extLst>
          </p:cNvPr>
          <p:cNvSpPr/>
          <p:nvPr/>
        </p:nvSpPr>
        <p:spPr>
          <a:xfrm>
            <a:off x="2823882" y="1649505"/>
            <a:ext cx="3119718" cy="176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C2233-57B9-4ACE-8053-6B6DCA54801F}"/>
              </a:ext>
            </a:extLst>
          </p:cNvPr>
          <p:cNvSpPr/>
          <p:nvPr/>
        </p:nvSpPr>
        <p:spPr>
          <a:xfrm>
            <a:off x="7010399" y="1649506"/>
            <a:ext cx="1477269" cy="17660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Enterprise Systems &amp; </a:t>
            </a:r>
          </a:p>
          <a:p>
            <a:pPr algn="ctr"/>
            <a:r>
              <a:rPr lang="nl-NL" dirty="0" err="1"/>
              <a:t>Third</a:t>
            </a:r>
            <a:r>
              <a:rPr lang="nl-NL" dirty="0"/>
              <a:t> </a:t>
            </a:r>
            <a:r>
              <a:rPr lang="nl-NL" dirty="0" err="1"/>
              <a:t>Parties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EFD917-1C16-4325-A93C-2E5B21FA5CC0}"/>
              </a:ext>
            </a:extLst>
          </p:cNvPr>
          <p:cNvSpPr/>
          <p:nvPr/>
        </p:nvSpPr>
        <p:spPr>
          <a:xfrm>
            <a:off x="1761565" y="2250141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59E6D3-2DA2-40BE-AF32-E8F098F24F7C}"/>
              </a:ext>
            </a:extLst>
          </p:cNvPr>
          <p:cNvSpPr/>
          <p:nvPr/>
        </p:nvSpPr>
        <p:spPr>
          <a:xfrm>
            <a:off x="5883088" y="2250141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7946A-D870-4342-B006-C0892CC6C3D3}"/>
              </a:ext>
            </a:extLst>
          </p:cNvPr>
          <p:cNvSpPr/>
          <p:nvPr/>
        </p:nvSpPr>
        <p:spPr>
          <a:xfrm rot="10800000">
            <a:off x="1761565" y="2826000"/>
            <a:ext cx="1088877" cy="305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FBB67-9ED3-78A2-7D2D-3059D3AF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533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A16F-9AEB-47E6-89F6-1761729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12A-F3D2-4FE7-A1AE-B45B676F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366B5-D7BF-495B-8CEE-ECC06B0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0AC93C-7FB6-4618-A05B-9C9E2F1039B0}"/>
              </a:ext>
            </a:extLst>
          </p:cNvPr>
          <p:cNvSpPr/>
          <p:nvPr/>
        </p:nvSpPr>
        <p:spPr>
          <a:xfrm>
            <a:off x="458504" y="1234068"/>
            <a:ext cx="2103863" cy="2884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Physical</a:t>
            </a:r>
            <a:r>
              <a:rPr lang="nl-NL" dirty="0"/>
              <a:t> World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High Volume in</a:t>
            </a:r>
          </a:p>
          <a:p>
            <a:pPr algn="ctr"/>
            <a:r>
              <a:rPr lang="nl-NL" dirty="0"/>
              <a:t>Semi Real-Time</a:t>
            </a:r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9463C0-8718-47ED-9D61-1B138228CC27}"/>
              </a:ext>
            </a:extLst>
          </p:cNvPr>
          <p:cNvSpPr/>
          <p:nvPr/>
        </p:nvSpPr>
        <p:spPr>
          <a:xfrm>
            <a:off x="6716752" y="1234068"/>
            <a:ext cx="2103863" cy="288444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Backend Systems</a:t>
            </a:r>
          </a:p>
          <a:p>
            <a:pPr algn="ctr"/>
            <a:endParaRPr lang="nl-NL" dirty="0"/>
          </a:p>
          <a:p>
            <a:pPr algn="ctr"/>
            <a:r>
              <a:rPr lang="nl-NL" dirty="0"/>
              <a:t>Customer Portals, </a:t>
            </a:r>
            <a:r>
              <a:rPr lang="nl-NL" dirty="0" err="1"/>
              <a:t>Billing</a:t>
            </a:r>
            <a:r>
              <a:rPr lang="nl-NL" dirty="0"/>
              <a:t>, Asset Management</a:t>
            </a:r>
          </a:p>
          <a:p>
            <a:pPr algn="ctr"/>
            <a:endParaRPr lang="nl-NL" dirty="0"/>
          </a:p>
          <a:p>
            <a:pPr algn="ctr"/>
            <a:r>
              <a:rPr lang="nl-NL" dirty="0" err="1"/>
              <a:t>Operate</a:t>
            </a:r>
            <a:r>
              <a:rPr lang="nl-NL" dirty="0"/>
              <a:t> Smart Heat Networks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7794FD-E0F7-462D-89EC-62C5B82FB140}"/>
              </a:ext>
            </a:extLst>
          </p:cNvPr>
          <p:cNvSpPr/>
          <p:nvPr/>
        </p:nvSpPr>
        <p:spPr>
          <a:xfrm>
            <a:off x="2356624" y="2208965"/>
            <a:ext cx="4824761" cy="123406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F58A78-5765-4F5D-96BF-E50F403E495A}"/>
              </a:ext>
            </a:extLst>
          </p:cNvPr>
          <p:cNvSpPr/>
          <p:nvPr/>
        </p:nvSpPr>
        <p:spPr>
          <a:xfrm>
            <a:off x="2356624" y="1032417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Provision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8898C2-541E-46F4-98A9-8DCB19A6AF85}"/>
              </a:ext>
            </a:extLst>
          </p:cNvPr>
          <p:cNvSpPr/>
          <p:nvPr/>
        </p:nvSpPr>
        <p:spPr>
          <a:xfrm>
            <a:off x="3830573" y="1282448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 </a:t>
            </a:r>
            <a:r>
              <a:rPr lang="nl-NL" dirty="0" err="1"/>
              <a:t>Devices</a:t>
            </a:r>
            <a:r>
              <a:rPr lang="nl-NL" dirty="0"/>
              <a:t> &amp; </a:t>
            </a:r>
            <a:r>
              <a:rPr lang="nl-NL" dirty="0" err="1"/>
              <a:t>Resolving</a:t>
            </a:r>
            <a:r>
              <a:rPr lang="nl-NL" dirty="0"/>
              <a:t> Issues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D914B2-A73B-48B3-B80E-86150DE2DDA2}"/>
              </a:ext>
            </a:extLst>
          </p:cNvPr>
          <p:cNvSpPr/>
          <p:nvPr/>
        </p:nvSpPr>
        <p:spPr>
          <a:xfrm>
            <a:off x="5265733" y="1527672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cleansed</a:t>
            </a:r>
            <a:r>
              <a:rPr lang="nl-NL" dirty="0"/>
              <a:t>, </a:t>
            </a:r>
            <a:r>
              <a:rPr lang="nl-NL" dirty="0" err="1"/>
              <a:t>filtered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ED26291-9908-D5AC-23B2-A708B6BB4706}"/>
              </a:ext>
            </a:extLst>
          </p:cNvPr>
          <p:cNvSpPr/>
          <p:nvPr/>
        </p:nvSpPr>
        <p:spPr>
          <a:xfrm>
            <a:off x="2743200" y="3419475"/>
            <a:ext cx="6333926" cy="1202266"/>
          </a:xfrm>
          <a:custGeom>
            <a:avLst/>
            <a:gdLst>
              <a:gd name="connsiteX0" fmla="*/ 5886450 w 6333926"/>
              <a:gd name="connsiteY0" fmla="*/ 0 h 1202266"/>
              <a:gd name="connsiteX1" fmla="*/ 6305550 w 6333926"/>
              <a:gd name="connsiteY1" fmla="*/ 762000 h 1202266"/>
              <a:gd name="connsiteX2" fmla="*/ 5181600 w 6333926"/>
              <a:gd name="connsiteY2" fmla="*/ 1200150 h 1202266"/>
              <a:gd name="connsiteX3" fmla="*/ 0 w 6333926"/>
              <a:gd name="connsiteY3" fmla="*/ 590550 h 12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926" h="1202266">
                <a:moveTo>
                  <a:pt x="5886450" y="0"/>
                </a:moveTo>
                <a:cubicBezTo>
                  <a:pt x="6154737" y="280987"/>
                  <a:pt x="6423025" y="561975"/>
                  <a:pt x="6305550" y="762000"/>
                </a:cubicBezTo>
                <a:cubicBezTo>
                  <a:pt x="6188075" y="962025"/>
                  <a:pt x="6232525" y="1228725"/>
                  <a:pt x="5181600" y="1200150"/>
                </a:cubicBezTo>
                <a:cubicBezTo>
                  <a:pt x="4130675" y="1171575"/>
                  <a:pt x="2065337" y="881062"/>
                  <a:pt x="0" y="5905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9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A16F-9AEB-47E6-89F6-1761729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12A-F3D2-4FE7-A1AE-B45B676F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366B5-D7BF-495B-8CEE-ECC06B0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0AC93C-7FB6-4618-A05B-9C9E2F1039B0}"/>
              </a:ext>
            </a:extLst>
          </p:cNvPr>
          <p:cNvSpPr/>
          <p:nvPr/>
        </p:nvSpPr>
        <p:spPr>
          <a:xfrm>
            <a:off x="458504" y="1234068"/>
            <a:ext cx="2103863" cy="2884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Physical</a:t>
            </a:r>
            <a:r>
              <a:rPr lang="nl-NL" dirty="0"/>
              <a:t> World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High Volume in</a:t>
            </a:r>
          </a:p>
          <a:p>
            <a:pPr algn="ctr"/>
            <a:r>
              <a:rPr lang="nl-NL" dirty="0"/>
              <a:t>Semi Real-Time</a:t>
            </a:r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9463C0-8718-47ED-9D61-1B138228CC27}"/>
              </a:ext>
            </a:extLst>
          </p:cNvPr>
          <p:cNvSpPr/>
          <p:nvPr/>
        </p:nvSpPr>
        <p:spPr>
          <a:xfrm>
            <a:off x="6716752" y="1234068"/>
            <a:ext cx="2103863" cy="288444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Backend Systems</a:t>
            </a:r>
          </a:p>
          <a:p>
            <a:pPr algn="ctr"/>
            <a:endParaRPr lang="nl-NL" dirty="0"/>
          </a:p>
          <a:p>
            <a:pPr algn="ctr"/>
            <a:r>
              <a:rPr lang="nl-NL" dirty="0"/>
              <a:t>Customer Portals, </a:t>
            </a:r>
            <a:r>
              <a:rPr lang="nl-NL" dirty="0" err="1"/>
              <a:t>Billing</a:t>
            </a:r>
            <a:r>
              <a:rPr lang="nl-NL" dirty="0"/>
              <a:t>, Asset Management</a:t>
            </a:r>
          </a:p>
          <a:p>
            <a:pPr algn="ctr"/>
            <a:endParaRPr lang="nl-NL" dirty="0"/>
          </a:p>
          <a:p>
            <a:pPr algn="ctr"/>
            <a:r>
              <a:rPr lang="nl-NL" dirty="0" err="1"/>
              <a:t>Operate</a:t>
            </a:r>
            <a:r>
              <a:rPr lang="nl-NL" dirty="0"/>
              <a:t> Smart Heat Networks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7794FD-E0F7-462D-89EC-62C5B82FB140}"/>
              </a:ext>
            </a:extLst>
          </p:cNvPr>
          <p:cNvSpPr/>
          <p:nvPr/>
        </p:nvSpPr>
        <p:spPr>
          <a:xfrm>
            <a:off x="2356624" y="2208965"/>
            <a:ext cx="4824761" cy="123406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F58A78-5765-4F5D-96BF-E50F403E495A}"/>
              </a:ext>
            </a:extLst>
          </p:cNvPr>
          <p:cNvSpPr/>
          <p:nvPr/>
        </p:nvSpPr>
        <p:spPr>
          <a:xfrm>
            <a:off x="2356624" y="1032417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Provision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8898C2-541E-46F4-98A9-8DCB19A6AF85}"/>
              </a:ext>
            </a:extLst>
          </p:cNvPr>
          <p:cNvSpPr/>
          <p:nvPr/>
        </p:nvSpPr>
        <p:spPr>
          <a:xfrm>
            <a:off x="3830573" y="1282448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 </a:t>
            </a:r>
            <a:r>
              <a:rPr lang="nl-NL" dirty="0" err="1"/>
              <a:t>Devices</a:t>
            </a:r>
            <a:r>
              <a:rPr lang="nl-NL" dirty="0"/>
              <a:t> &amp; </a:t>
            </a:r>
            <a:r>
              <a:rPr lang="nl-NL" dirty="0" err="1"/>
              <a:t>Resolving</a:t>
            </a:r>
            <a:r>
              <a:rPr lang="nl-NL" dirty="0"/>
              <a:t> Issues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D914B2-A73B-48B3-B80E-86150DE2DDA2}"/>
              </a:ext>
            </a:extLst>
          </p:cNvPr>
          <p:cNvSpPr/>
          <p:nvPr/>
        </p:nvSpPr>
        <p:spPr>
          <a:xfrm>
            <a:off x="5265733" y="1527672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cleansed</a:t>
            </a:r>
            <a:r>
              <a:rPr lang="nl-NL" dirty="0"/>
              <a:t>, </a:t>
            </a:r>
            <a:r>
              <a:rPr lang="nl-NL" dirty="0" err="1"/>
              <a:t>filtered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B840EF-A1F5-4374-BBD1-BE1530214686}"/>
              </a:ext>
            </a:extLst>
          </p:cNvPr>
          <p:cNvSpPr/>
          <p:nvPr/>
        </p:nvSpPr>
        <p:spPr>
          <a:xfrm>
            <a:off x="483920" y="2839461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nl-NL" dirty="0"/>
          </a:p>
          <a:p>
            <a:pPr marL="285750" indent="-285750" algn="ctr">
              <a:buFontTx/>
              <a:buChar char="-"/>
            </a:pPr>
            <a:r>
              <a:rPr lang="nl-NL" dirty="0"/>
              <a:t>Connectivity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Security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Protocol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DEEFA0-E35E-4C5F-8C43-4C2A73887E9A}"/>
              </a:ext>
            </a:extLst>
          </p:cNvPr>
          <p:cNvSpPr/>
          <p:nvPr/>
        </p:nvSpPr>
        <p:spPr>
          <a:xfrm>
            <a:off x="3190553" y="2821623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Management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Device Metadata</a:t>
            </a:r>
          </a:p>
          <a:p>
            <a:pPr marL="285750" indent="-285750" algn="ctr">
              <a:buFontTx/>
              <a:buChar char="-"/>
            </a:pPr>
            <a:r>
              <a:rPr lang="nl-NL" dirty="0" err="1"/>
              <a:t>Telemetry</a:t>
            </a:r>
            <a:r>
              <a:rPr lang="nl-NL" dirty="0"/>
              <a:t> (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20606-4DAB-4CC3-967F-A8F9F1D180DF}"/>
              </a:ext>
            </a:extLst>
          </p:cNvPr>
          <p:cNvSpPr/>
          <p:nvPr/>
        </p:nvSpPr>
        <p:spPr>
          <a:xfrm>
            <a:off x="683061" y="964764"/>
            <a:ext cx="1941117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Support Field Engineer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provisioning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EBE5C-C6D7-4A6A-B86B-619AA8C70459}"/>
              </a:ext>
            </a:extLst>
          </p:cNvPr>
          <p:cNvSpPr/>
          <p:nvPr/>
        </p:nvSpPr>
        <p:spPr>
          <a:xfrm>
            <a:off x="2217179" y="1871326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Receive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: </a:t>
            </a:r>
            <a:r>
              <a:rPr lang="nl-NL" dirty="0" err="1"/>
              <a:t>interpret</a:t>
            </a:r>
            <a:r>
              <a:rPr lang="nl-NL" dirty="0"/>
              <a:t>, </a:t>
            </a:r>
            <a:r>
              <a:rPr lang="nl-NL" dirty="0" err="1"/>
              <a:t>convert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route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1179B4-D355-4EDB-8F5F-AE2584A9A00D}"/>
              </a:ext>
            </a:extLst>
          </p:cNvPr>
          <p:cNvSpPr/>
          <p:nvPr/>
        </p:nvSpPr>
        <p:spPr>
          <a:xfrm>
            <a:off x="3434852" y="648001"/>
            <a:ext cx="2483559" cy="9120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Insight</a:t>
            </a:r>
            <a:r>
              <a:rPr lang="nl-NL" dirty="0"/>
              <a:t> in </a:t>
            </a:r>
            <a:r>
              <a:rPr lang="nl-NL" dirty="0" err="1"/>
              <a:t>devices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revent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– status, </a:t>
            </a:r>
            <a:r>
              <a:rPr lang="nl-NL" dirty="0" err="1"/>
              <a:t>anomalies</a:t>
            </a:r>
            <a:r>
              <a:rPr lang="nl-NL" dirty="0"/>
              <a:t>, </a:t>
            </a:r>
            <a:r>
              <a:rPr lang="nl-NL" dirty="0" err="1"/>
              <a:t>measurements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17A218-A3A3-45D2-AC66-DFABDC123D5B}"/>
              </a:ext>
            </a:extLst>
          </p:cNvPr>
          <p:cNvSpPr/>
          <p:nvPr/>
        </p:nvSpPr>
        <p:spPr>
          <a:xfrm>
            <a:off x="5242803" y="1683206"/>
            <a:ext cx="2483559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</a:t>
            </a:r>
            <a:r>
              <a:rPr lang="nl-NL" dirty="0" err="1"/>
              <a:t>registration</a:t>
            </a:r>
            <a:r>
              <a:rPr lang="nl-NL" dirty="0"/>
              <a:t> of meters (assets)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link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grid</a:t>
            </a:r>
            <a:r>
              <a:rPr lang="nl-NL" dirty="0"/>
              <a:t> </a:t>
            </a:r>
            <a:r>
              <a:rPr lang="nl-NL" dirty="0" err="1"/>
              <a:t>connection</a:t>
            </a:r>
            <a:r>
              <a:rPr lang="nl-NL" dirty="0"/>
              <a:t> (</a:t>
            </a:r>
            <a:r>
              <a:rPr lang="nl-NL" dirty="0" err="1"/>
              <a:t>location</a:t>
            </a:r>
            <a:r>
              <a:rPr lang="nl-NL" dirty="0"/>
              <a:t> &amp; customer)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BD6CA8-148C-48DB-AE3F-AC8F77759255}"/>
              </a:ext>
            </a:extLst>
          </p:cNvPr>
          <p:cNvSpPr/>
          <p:nvPr/>
        </p:nvSpPr>
        <p:spPr>
          <a:xfrm>
            <a:off x="5868441" y="2725338"/>
            <a:ext cx="2483559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telemetry</a:t>
            </a:r>
            <a:r>
              <a:rPr lang="nl-NL" dirty="0"/>
              <a:t> timeseries data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B9F749-9527-46E1-8A0D-78E56FADDBCD}"/>
              </a:ext>
            </a:extLst>
          </p:cNvPr>
          <p:cNvSpPr/>
          <p:nvPr/>
        </p:nvSpPr>
        <p:spPr>
          <a:xfrm>
            <a:off x="111010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Secure</a:t>
            </a:r>
            <a:endParaRPr lang="en-N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FC7CE7-01A7-4E6F-98D4-574817CEB01B}"/>
              </a:ext>
            </a:extLst>
          </p:cNvPr>
          <p:cNvSpPr/>
          <p:nvPr/>
        </p:nvSpPr>
        <p:spPr>
          <a:xfrm>
            <a:off x="2380339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Cost</a:t>
            </a:r>
            <a:r>
              <a:rPr lang="nl-NL" dirty="0"/>
              <a:t> </a:t>
            </a:r>
            <a:r>
              <a:rPr lang="nl-NL" dirty="0" err="1"/>
              <a:t>effective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00ECB9-E139-44D9-AE18-8837BE182080}"/>
              </a:ext>
            </a:extLst>
          </p:cNvPr>
          <p:cNvSpPr/>
          <p:nvPr/>
        </p:nvSpPr>
        <p:spPr>
          <a:xfrm>
            <a:off x="4638613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Performant (</a:t>
            </a:r>
            <a:r>
              <a:rPr lang="nl-NL" dirty="0" err="1"/>
              <a:t>now</a:t>
            </a:r>
            <a:r>
              <a:rPr lang="nl-NL" dirty="0"/>
              <a:t>) &amp; </a:t>
            </a:r>
            <a:r>
              <a:rPr lang="nl-NL" dirty="0" err="1"/>
              <a:t>Scalable</a:t>
            </a:r>
            <a:r>
              <a:rPr lang="nl-NL" dirty="0"/>
              <a:t> (later)</a:t>
            </a:r>
            <a:endParaRPr lang="en-NL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ED4AF1-CF1C-4DC0-B620-B0C4ECE7FF06}"/>
              </a:ext>
            </a:extLst>
          </p:cNvPr>
          <p:cNvSpPr/>
          <p:nvPr/>
        </p:nvSpPr>
        <p:spPr>
          <a:xfrm>
            <a:off x="6907942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Short time </a:t>
            </a:r>
            <a:r>
              <a:rPr lang="nl-NL" err="1"/>
              <a:t>to</a:t>
            </a:r>
            <a:r>
              <a:rPr lang="nl-NL"/>
              <a:t> market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29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moving</a:t>
            </a:r>
            <a:r>
              <a:rPr lang="nl-NL" dirty="0"/>
              <a:t> pieces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Gerelateerde afbeelding">
            <a:extLst>
              <a:ext uri="{FF2B5EF4-FFF2-40B4-BE49-F238E27FC236}">
                <a16:creationId xmlns:a16="http://schemas.microsoft.com/office/drawing/2014/main" id="{E9C8F417-7C0C-4AFB-92B5-D30F40D0B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" r="44243" b="28748"/>
          <a:stretch/>
        </p:blipFill>
        <p:spPr bwMode="auto">
          <a:xfrm>
            <a:off x="245509" y="3510730"/>
            <a:ext cx="1630171" cy="13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Smart Meters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6213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00173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2" y="2544300"/>
            <a:ext cx="914400" cy="914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1280163" y="1657350"/>
            <a:ext cx="1256570" cy="914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Smart Meter</a:t>
            </a:r>
            <a:endParaRPr lang="en-NL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981113" y="2672227"/>
            <a:ext cx="1250413" cy="991815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Smart Meter</a:t>
            </a:r>
            <a:endParaRPr lang="en-NL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3909948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7329028" y="1038226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441292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 w="38100"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78801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</p:cNvCxnSpPr>
          <p:nvPr/>
        </p:nvCxnSpPr>
        <p:spPr>
          <a:xfrm>
            <a:off x="2536733" y="1963857"/>
            <a:ext cx="1373215" cy="111128"/>
          </a:xfrm>
          <a:prstGeom prst="bentConnector3">
            <a:avLst/>
          </a:prstGeom>
          <a:ln w="38100"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3231526" y="2462678"/>
            <a:ext cx="1302310" cy="705457"/>
          </a:xfrm>
          <a:prstGeom prst="bentConnector2">
            <a:avLst/>
          </a:prstGeom>
          <a:ln w="38100"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1222550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446389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1099550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5201886" y="1988677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879814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790829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1111911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779064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1080105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80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1191575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1156056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1198564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930943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861039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771769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1129296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996048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816624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5092087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2329120" y="3935707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stCxn id="5" idx="1"/>
            <a:endCxn id="50" idx="3"/>
          </p:cNvCxnSpPr>
          <p:nvPr/>
        </p:nvCxnSpPr>
        <p:spPr>
          <a:xfrm rot="10800000" flipV="1">
            <a:off x="3000746" y="2225677"/>
            <a:ext cx="909202" cy="1930229"/>
          </a:xfrm>
          <a:prstGeom prst="bentConnector3">
            <a:avLst>
              <a:gd name="adj1" fmla="val 29886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00782" y="3250063"/>
            <a:ext cx="1428338" cy="905844"/>
          </a:xfrm>
          <a:prstGeom prst="bentConnector3">
            <a:avLst>
              <a:gd name="adj1" fmla="val 82543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528120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546809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544816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533509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139827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 w="38100"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32385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 w="38100"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2A864C2A-3E2F-47DD-8449-2618C1788D41}"/>
              </a:ext>
            </a:extLst>
          </p:cNvPr>
          <p:cNvSpPr/>
          <p:nvPr/>
        </p:nvSpPr>
        <p:spPr>
          <a:xfrm>
            <a:off x="2929460" y="167641"/>
            <a:ext cx="4010549" cy="977557"/>
          </a:xfrm>
          <a:prstGeom prst="wedgeRectCallout">
            <a:avLst>
              <a:gd name="adj1" fmla="val -63043"/>
              <a:gd name="adj2" fmla="val 1139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DBCB4F-43A9-49B1-8EF3-1F38405A82D9}"/>
              </a:ext>
            </a:extLst>
          </p:cNvPr>
          <p:cNvSpPr txBox="1"/>
          <p:nvPr/>
        </p:nvSpPr>
        <p:spPr>
          <a:xfrm>
            <a:off x="3051141" y="215426"/>
            <a:ext cx="394401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Readings are </a:t>
            </a:r>
            <a:r>
              <a:rPr lang="nl-NL" sz="1300" dirty="0" err="1"/>
              <a:t>digitally</a:t>
            </a:r>
            <a:r>
              <a:rPr lang="nl-NL" sz="1300" dirty="0"/>
              <a:t> </a:t>
            </a:r>
            <a:r>
              <a:rPr lang="nl-NL" sz="1300" dirty="0" err="1"/>
              <a:t>available</a:t>
            </a:r>
            <a:r>
              <a:rPr lang="nl-NL" sz="1300" dirty="0"/>
              <a:t> </a:t>
            </a:r>
            <a:r>
              <a:rPr lang="nl-NL" sz="1300" dirty="0" err="1"/>
              <a:t>through</a:t>
            </a:r>
            <a:r>
              <a:rPr lang="nl-NL" sz="1300" dirty="0"/>
              <a:t> </a:t>
            </a:r>
            <a:r>
              <a:rPr lang="nl-NL" sz="1300" dirty="0" err="1"/>
              <a:t>industry</a:t>
            </a:r>
            <a:r>
              <a:rPr lang="nl-NL" sz="1300" dirty="0"/>
              <a:t> standard </a:t>
            </a:r>
            <a:r>
              <a:rPr lang="nl-NL" sz="1300" dirty="0" err="1"/>
              <a:t>protocols</a:t>
            </a:r>
            <a:r>
              <a:rPr lang="nl-NL" sz="1300" dirty="0"/>
              <a:t> –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i="1" dirty="0" err="1"/>
              <a:t>wired</a:t>
            </a:r>
            <a:r>
              <a:rPr lang="nl-NL" sz="1300" dirty="0"/>
              <a:t> or </a:t>
            </a:r>
            <a:r>
              <a:rPr lang="nl-NL" sz="1300" i="1" dirty="0" err="1"/>
              <a:t>wireless</a:t>
            </a:r>
            <a:r>
              <a:rPr lang="nl-NL" sz="1300" dirty="0"/>
              <a:t>.</a:t>
            </a:r>
          </a:p>
          <a:p>
            <a:r>
              <a:rPr lang="nl-NL" sz="1300" dirty="0" err="1"/>
              <a:t>Examples</a:t>
            </a:r>
            <a:r>
              <a:rPr lang="nl-NL" sz="1300" dirty="0"/>
              <a:t> are </a:t>
            </a:r>
            <a:r>
              <a:rPr lang="nl-NL" sz="1300" dirty="0" err="1"/>
              <a:t>Wired</a:t>
            </a:r>
            <a:r>
              <a:rPr lang="nl-NL" sz="1300" dirty="0"/>
              <a:t> </a:t>
            </a:r>
            <a:r>
              <a:rPr lang="nl-NL" sz="1300" dirty="0" err="1"/>
              <a:t>respectively</a:t>
            </a:r>
            <a:r>
              <a:rPr lang="nl-NL" sz="1300" dirty="0"/>
              <a:t> Wireless M-Bus </a:t>
            </a:r>
            <a:br>
              <a:rPr lang="nl-NL" sz="1300" dirty="0"/>
            </a:br>
            <a:r>
              <a:rPr lang="nl-NL" sz="1300" dirty="0"/>
              <a:t>(for Heat Meters),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OpenTherm</a:t>
            </a:r>
            <a:r>
              <a:rPr lang="nl-NL" sz="1300" dirty="0"/>
              <a:t> (</a:t>
            </a:r>
            <a:r>
              <a:rPr lang="nl-NL" sz="1300" dirty="0" err="1"/>
              <a:t>thermostates</a:t>
            </a:r>
            <a:r>
              <a:rPr lang="nl-NL" sz="1300" dirty="0"/>
              <a:t>) </a:t>
            </a:r>
            <a:endParaRPr lang="en-NL" sz="1300" dirty="0" err="1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A30C4F8E-7EB9-41DC-AE35-79CB50272C59}"/>
              </a:ext>
            </a:extLst>
          </p:cNvPr>
          <p:cNvSpPr/>
          <p:nvPr/>
        </p:nvSpPr>
        <p:spPr>
          <a:xfrm>
            <a:off x="2929460" y="3817820"/>
            <a:ext cx="4126660" cy="1110254"/>
          </a:xfrm>
          <a:prstGeom prst="wedgeRectCallout">
            <a:avLst>
              <a:gd name="adj1" fmla="val -45907"/>
              <a:gd name="adj2" fmla="val -9179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BCFB71-780B-428B-A5CE-457DF9DFB173}"/>
              </a:ext>
            </a:extLst>
          </p:cNvPr>
          <p:cNvSpPr txBox="1"/>
          <p:nvPr/>
        </p:nvSpPr>
        <p:spPr>
          <a:xfrm>
            <a:off x="2995990" y="3891630"/>
            <a:ext cx="394401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Heat Meters </a:t>
            </a:r>
            <a:r>
              <a:rPr lang="nl-NL" sz="1300" dirty="0" err="1"/>
              <a:t>measure</a:t>
            </a:r>
            <a:r>
              <a:rPr lang="nl-NL" sz="1300" dirty="0"/>
              <a:t> </a:t>
            </a:r>
            <a:r>
              <a:rPr lang="nl-NL" sz="1300" dirty="0" err="1"/>
              <a:t>actual</a:t>
            </a:r>
            <a:r>
              <a:rPr lang="nl-NL" sz="1300" dirty="0"/>
              <a:t> Supply </a:t>
            </a:r>
            <a:r>
              <a:rPr lang="nl-NL" sz="1300" dirty="0" err="1"/>
              <a:t>and</a:t>
            </a:r>
            <a:r>
              <a:rPr lang="nl-NL" sz="1300" dirty="0"/>
              <a:t> Return </a:t>
            </a:r>
            <a:r>
              <a:rPr lang="nl-NL" sz="1300" dirty="0" err="1"/>
              <a:t>Temperature</a:t>
            </a:r>
            <a:r>
              <a:rPr lang="nl-NL" sz="1300" dirty="0"/>
              <a:t> (K), </a:t>
            </a:r>
            <a:r>
              <a:rPr lang="nl-NL" sz="1300" dirty="0" err="1"/>
              <a:t>total</a:t>
            </a:r>
            <a:r>
              <a:rPr lang="nl-NL" sz="1300" dirty="0"/>
              <a:t> Volume (m</a:t>
            </a:r>
            <a:r>
              <a:rPr lang="nl-NL" sz="1300" baseline="30000" dirty="0"/>
              <a:t>3</a:t>
            </a:r>
            <a:r>
              <a:rPr lang="nl-NL" sz="1300" dirty="0"/>
              <a:t>) </a:t>
            </a:r>
            <a:r>
              <a:rPr lang="nl-NL" sz="1300" dirty="0" err="1"/>
              <a:t>and</a:t>
            </a:r>
            <a:r>
              <a:rPr lang="nl-NL" sz="1300" dirty="0"/>
              <a:t> Energy </a:t>
            </a:r>
            <a:r>
              <a:rPr lang="nl-NL" sz="1300" dirty="0" err="1"/>
              <a:t>transferred</a:t>
            </a:r>
            <a:r>
              <a:rPr lang="nl-NL" sz="1300" dirty="0"/>
              <a:t> (GJ), </a:t>
            </a:r>
            <a:r>
              <a:rPr lang="nl-NL" sz="1300" dirty="0" err="1"/>
              <a:t>actual</a:t>
            </a:r>
            <a:r>
              <a:rPr lang="nl-NL" sz="1300" dirty="0"/>
              <a:t> flow (m</a:t>
            </a:r>
            <a:r>
              <a:rPr lang="nl-NL" sz="1300" baseline="30000" dirty="0"/>
              <a:t>3</a:t>
            </a:r>
            <a:r>
              <a:rPr lang="nl-NL" sz="1300" dirty="0"/>
              <a:t>). Heat Meters </a:t>
            </a:r>
            <a:br>
              <a:rPr lang="nl-NL" sz="1300" dirty="0"/>
            </a:br>
            <a:r>
              <a:rPr lang="nl-NL" sz="1300" dirty="0"/>
              <a:t>report health indicators. Meters </a:t>
            </a:r>
            <a:r>
              <a:rPr lang="nl-NL" sz="1300" dirty="0" err="1"/>
              <a:t>retain</a:t>
            </a:r>
            <a:r>
              <a:rPr lang="nl-NL" sz="1300" dirty="0"/>
              <a:t> </a:t>
            </a:r>
            <a:r>
              <a:rPr lang="nl-NL" sz="1300" dirty="0" err="1"/>
              <a:t>history</a:t>
            </a:r>
            <a:r>
              <a:rPr lang="nl-NL" sz="1300" dirty="0"/>
              <a:t>. Meters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publish</a:t>
            </a:r>
            <a:r>
              <a:rPr lang="nl-NL" sz="1300" dirty="0"/>
              <a:t> </a:t>
            </a:r>
            <a:r>
              <a:rPr lang="nl-NL" sz="1300" i="1" dirty="0"/>
              <a:t>error codes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indicate</a:t>
            </a:r>
            <a:r>
              <a:rPr lang="nl-NL" sz="1300" dirty="0"/>
              <a:t> </a:t>
            </a:r>
            <a:r>
              <a:rPr lang="nl-NL" sz="1300" dirty="0" err="1"/>
              <a:t>distress</a:t>
            </a:r>
            <a:endParaRPr lang="en-NL" sz="1300" dirty="0" err="1"/>
          </a:p>
        </p:txBody>
      </p:sp>
      <p:pic>
        <p:nvPicPr>
          <p:cNvPr id="63" name="Afbeelding 5">
            <a:extLst>
              <a:ext uri="{FF2B5EF4-FFF2-40B4-BE49-F238E27FC236}">
                <a16:creationId xmlns:a16="http://schemas.microsoft.com/office/drawing/2014/main" id="{154F34DA-1B6E-4B62-BC35-56B88CD9E49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B7B7B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70410" y="3264367"/>
            <a:ext cx="730401" cy="651211"/>
          </a:xfrm>
          <a:prstGeom prst="rect">
            <a:avLst/>
          </a:prstGeom>
        </p:spPr>
      </p:pic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531356BB-8F91-4F28-9728-D2B2C6FBB32D}"/>
              </a:ext>
            </a:extLst>
          </p:cNvPr>
          <p:cNvSpPr/>
          <p:nvPr/>
        </p:nvSpPr>
        <p:spPr>
          <a:xfrm>
            <a:off x="85288" y="950871"/>
            <a:ext cx="1494625" cy="1036444"/>
          </a:xfrm>
          <a:prstGeom prst="wedgeRectCallout">
            <a:avLst>
              <a:gd name="adj1" fmla="val -27863"/>
              <a:gd name="adj2" fmla="val 18831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2365E9-8479-4893-AAD6-C603091E89FD}"/>
              </a:ext>
            </a:extLst>
          </p:cNvPr>
          <p:cNvSpPr txBox="1"/>
          <p:nvPr/>
        </p:nvSpPr>
        <p:spPr>
          <a:xfrm>
            <a:off x="151819" y="950871"/>
            <a:ext cx="1317314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Meters </a:t>
            </a:r>
            <a:r>
              <a:rPr lang="nl-NL" sz="1300" dirty="0" err="1"/>
              <a:t>connect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pipes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use</a:t>
            </a:r>
            <a:r>
              <a:rPr lang="nl-NL" sz="1300" dirty="0"/>
              <a:t> sensors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measure</a:t>
            </a:r>
            <a:r>
              <a:rPr lang="nl-NL" sz="1300" dirty="0"/>
              <a:t> </a:t>
            </a:r>
            <a:r>
              <a:rPr lang="nl-NL" sz="1300" dirty="0" err="1"/>
              <a:t>physical</a:t>
            </a:r>
            <a:r>
              <a:rPr lang="nl-NL" sz="1300" dirty="0"/>
              <a:t> </a:t>
            </a:r>
            <a:r>
              <a:rPr lang="nl-NL" sz="1300" dirty="0" err="1"/>
              <a:t>properties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57555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animBg="1"/>
      <p:bldP spid="62" grpId="0"/>
      <p:bldP spid="64" grpId="0" animBg="1"/>
      <p:bldP spid="6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Communication Module </a:t>
            </a:r>
            <a:r>
              <a:rPr lang="nl-NL" dirty="0" err="1"/>
              <a:t>and</a:t>
            </a:r>
            <a:r>
              <a:rPr lang="nl-NL" dirty="0"/>
              <a:t> Communication Network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4455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306853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052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75794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1386843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2087793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4016628" y="1988678"/>
            <a:ext cx="2252429" cy="11661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/>
              <a:t>Communication Module</a:t>
            </a:r>
            <a:endParaRPr lang="en-NL" sz="18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7435708" y="1038226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47972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185481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025248" y="2351550"/>
            <a:ext cx="1991380" cy="220200"/>
          </a:xfrm>
          <a:prstGeom prst="bentConnector3">
            <a:avLst/>
          </a:prstGeom>
          <a:ln w="38100"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>
            <a:off x="2773594" y="2888126"/>
            <a:ext cx="2369249" cy="266696"/>
          </a:xfrm>
          <a:prstGeom prst="bentConnector4">
            <a:avLst>
              <a:gd name="adj1" fmla="val 26233"/>
              <a:gd name="adj2" fmla="val 185716"/>
            </a:avLst>
          </a:prstGeom>
          <a:ln w="38100"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1233218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457057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1110218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6269056" y="1988677"/>
            <a:ext cx="1663313" cy="390624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890482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801497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1122579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789732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1090773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100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1202243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1166724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1209232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941611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871707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782437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1139964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1006716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827292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6206073" y="1598050"/>
            <a:ext cx="607435" cy="39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2431439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07427" y="2354704"/>
            <a:ext cx="913563" cy="1228946"/>
          </a:xfrm>
          <a:prstGeom prst="bentConnector3">
            <a:avLst>
              <a:gd name="adj1" fmla="val 50000"/>
            </a:avLst>
          </a:prstGeom>
          <a:ln w="38100"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56361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538788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557477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555484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544177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150495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43053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3" name="Picture 2" descr="https://shop.marcomweb.it/images/stories/virtuemart/product/elvaco-cmex50-1.jpg">
            <a:extLst>
              <a:ext uri="{FF2B5EF4-FFF2-40B4-BE49-F238E27FC236}">
                <a16:creationId xmlns:a16="http://schemas.microsoft.com/office/drawing/2014/main" id="{B352C8B3-7FAF-4A17-810F-85AA551E6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B7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1475" y="1739443"/>
            <a:ext cx="874755" cy="77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Snagit_SNG855">
            <a:extLst>
              <a:ext uri="{FF2B5EF4-FFF2-40B4-BE49-F238E27FC236}">
                <a16:creationId xmlns:a16="http://schemas.microsoft.com/office/drawing/2014/main" id="{BD567374-2F74-44F6-ABEE-23DC4649D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40" y="1641911"/>
            <a:ext cx="466471" cy="6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144B24-0A30-89CC-9093-99248C13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EAB65-C6BC-492D-4138-4FAC3AD3A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lock on Dutch electricity infrastructure</a:t>
            </a:r>
          </a:p>
        </p:txBody>
      </p:sp>
      <p:pic>
        <p:nvPicPr>
          <p:cNvPr id="3074" name="Picture 2" descr="New Delhi: Massive traffic jam at ITO #Gallery - Social News XYZ">
            <a:extLst>
              <a:ext uri="{FF2B5EF4-FFF2-40B4-BE49-F238E27FC236}">
                <a16:creationId xmlns:a16="http://schemas.microsoft.com/office/drawing/2014/main" id="{521004BC-3EF0-2799-1107-F98DFA2A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" y="0"/>
            <a:ext cx="9139298" cy="522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C8728F-F3D2-432C-1510-B998EECC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16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79009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2527787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99588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2758846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1447797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746847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181988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379758" y="1038226"/>
            <a:ext cx="662399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2286668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2649159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809392" y="2225678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61046" y="2462678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949754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173593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826754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473926" y="1988678"/>
            <a:ext cx="1797884" cy="246228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6050924" y="1552472"/>
            <a:ext cx="1123466" cy="950784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271810" y="1038226"/>
            <a:ext cx="1685147" cy="1341075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Ingest</a:t>
            </a:r>
            <a:r>
              <a:rPr lang="nl-NL" sz="1800" dirty="0"/>
              <a:t>, </a:t>
            </a:r>
            <a:r>
              <a:rPr lang="nl-NL" sz="1800" dirty="0" err="1"/>
              <a:t>Authenticate</a:t>
            </a:r>
            <a:r>
              <a:rPr lang="nl-NL" sz="1800" dirty="0"/>
              <a:t> &amp; Check</a:t>
            </a:r>
            <a:endParaRPr lang="en-NL" sz="1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839115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506268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807309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636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918779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883260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925768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658147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5863177" y="2048642"/>
            <a:ext cx="612790" cy="24215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863990" y="1803451"/>
            <a:ext cx="407819" cy="246228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856500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723252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543828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364127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403201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787" y="2354704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1878279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255324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274013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272020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260713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132969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240411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13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Process</a:t>
            </a:r>
            <a:r>
              <a:rPr lang="nl-NL" dirty="0"/>
              <a:t>, </a:t>
            </a:r>
            <a:r>
              <a:rPr lang="nl-NL" dirty="0" err="1"/>
              <a:t>Persist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Publish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717921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6916907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88708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7147966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5836917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5135967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-3207132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211948" y="1038226"/>
            <a:ext cx="5402689" cy="3208654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6675788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7038279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5198512" y="2225678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4450166" y="2462678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5108427" y="2432364"/>
            <a:ext cx="1134684" cy="8304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2954879" y="2672228"/>
            <a:ext cx="1810541" cy="1089160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-1915194" y="1988677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168106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79121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67356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368397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724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4798673" y="1988678"/>
            <a:ext cx="1858062" cy="26691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444348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4627343" y="2703334"/>
            <a:ext cx="630568" cy="482670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2192354" y="2351550"/>
            <a:ext cx="642321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149331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60061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417588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2723800" y="631747"/>
            <a:ext cx="296500" cy="1668070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104916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-2024993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4792321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-4116333" y="2354704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6267399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9A44B6-D717-4ADA-8041-D72A46C2DAEE}"/>
              </a:ext>
            </a:extLst>
          </p:cNvPr>
          <p:cNvGrpSpPr/>
          <p:nvPr/>
        </p:nvGrpSpPr>
        <p:grpSpPr>
          <a:xfrm>
            <a:off x="6622076" y="1053324"/>
            <a:ext cx="2442530" cy="2110701"/>
            <a:chOff x="11735938" y="1499881"/>
            <a:chExt cx="1450451" cy="1294997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3F0333B-159A-4203-8FC5-BD9E14FFF370}"/>
                </a:ext>
              </a:extLst>
            </p:cNvPr>
            <p:cNvSpPr/>
            <p:nvPr/>
          </p:nvSpPr>
          <p:spPr>
            <a:xfrm>
              <a:off x="11735938" y="1717876"/>
              <a:ext cx="1103375" cy="714218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00" dirty="0"/>
                <a:t>Event Streaming Platform</a:t>
              </a:r>
              <a:endParaRPr lang="en-NL" sz="1800" dirty="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9F88DAA-8EC5-43C2-BD4E-FD82B903F856}"/>
                </a:ext>
              </a:extLst>
            </p:cNvPr>
            <p:cNvSpPr/>
            <p:nvPr/>
          </p:nvSpPr>
          <p:spPr>
            <a:xfrm rot="19349859">
              <a:off x="12553245" y="1499881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5488381-2D69-4BE0-8B8E-426A55D50DDF}"/>
                </a:ext>
              </a:extLst>
            </p:cNvPr>
            <p:cNvSpPr/>
            <p:nvPr/>
          </p:nvSpPr>
          <p:spPr>
            <a:xfrm rot="21138360">
              <a:off x="12740135" y="1865785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8A6FD55E-CA33-4BC7-BC7A-13FF1DAD5BDE}"/>
                </a:ext>
              </a:extLst>
            </p:cNvPr>
            <p:cNvSpPr/>
            <p:nvPr/>
          </p:nvSpPr>
          <p:spPr>
            <a:xfrm rot="979507">
              <a:off x="12720205" y="2163698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6A1A571A-5A20-46A2-9FC0-64B9CCD452FC}"/>
                </a:ext>
              </a:extLst>
            </p:cNvPr>
            <p:cNvSpPr/>
            <p:nvPr/>
          </p:nvSpPr>
          <p:spPr>
            <a:xfrm rot="2739122">
              <a:off x="12607139" y="2532236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571881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679323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2834675" y="1525152"/>
            <a:ext cx="1919835" cy="931716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Validate</a:t>
            </a:r>
            <a:r>
              <a:rPr lang="nl-NL" sz="1800" dirty="0"/>
              <a:t>, </a:t>
            </a:r>
            <a:r>
              <a:rPr lang="nl-NL" sz="1800" dirty="0" err="1"/>
              <a:t>Enrich</a:t>
            </a:r>
            <a:r>
              <a:rPr lang="nl-NL" sz="1800" dirty="0"/>
              <a:t> </a:t>
            </a:r>
            <a:r>
              <a:rPr lang="nl-NL" sz="1800" dirty="0" err="1"/>
              <a:t>Process</a:t>
            </a:r>
            <a:r>
              <a:rPr lang="nl-NL" sz="1800" dirty="0"/>
              <a:t>, </a:t>
            </a:r>
            <a:r>
              <a:rPr lang="nl-NL" sz="1800" dirty="0" err="1"/>
              <a:t>Convert</a:t>
            </a:r>
            <a:r>
              <a:rPr lang="nl-NL" sz="1800" dirty="0"/>
              <a:t>, </a:t>
            </a:r>
            <a:r>
              <a:rPr lang="nl-NL" sz="1800" dirty="0" err="1"/>
              <a:t>Publish</a:t>
            </a:r>
            <a:r>
              <a:rPr lang="nl-NL" sz="1800" dirty="0"/>
              <a:t> </a:t>
            </a:r>
            <a:endParaRPr lang="en-NL" sz="18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5E52E1-D6A4-49DB-B0D7-164A1E695AC5}"/>
              </a:ext>
            </a:extLst>
          </p:cNvPr>
          <p:cNvCxnSpPr>
            <a:stCxn id="26" idx="3"/>
            <a:endCxn id="36" idx="3"/>
          </p:cNvCxnSpPr>
          <p:nvPr/>
        </p:nvCxnSpPr>
        <p:spPr>
          <a:xfrm rot="5400000">
            <a:off x="3953290" y="-189497"/>
            <a:ext cx="690080" cy="6214531"/>
          </a:xfrm>
          <a:prstGeom prst="bentConnector3">
            <a:avLst>
              <a:gd name="adj1" fmla="val 190546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C9C6757-E6B8-41C1-B52F-F7D6B9A271D8}"/>
              </a:ext>
            </a:extLst>
          </p:cNvPr>
          <p:cNvSpPr/>
          <p:nvPr/>
        </p:nvSpPr>
        <p:spPr>
          <a:xfrm>
            <a:off x="1704795" y="2468880"/>
            <a:ext cx="1211125" cy="442091"/>
          </a:xfrm>
          <a:custGeom>
            <a:avLst/>
            <a:gdLst>
              <a:gd name="connsiteX0" fmla="*/ 1140005 w 1211125"/>
              <a:gd name="connsiteY0" fmla="*/ 0 h 442091"/>
              <a:gd name="connsiteX1" fmla="*/ 12245 w 1211125"/>
              <a:gd name="connsiteY1" fmla="*/ 284480 h 442091"/>
              <a:gd name="connsiteX2" fmla="*/ 581205 w 1211125"/>
              <a:gd name="connsiteY2" fmla="*/ 436880 h 442091"/>
              <a:gd name="connsiteX3" fmla="*/ 1211125 w 1211125"/>
              <a:gd name="connsiteY3" fmla="*/ 101600 h 44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125" h="442091">
                <a:moveTo>
                  <a:pt x="1140005" y="0"/>
                </a:moveTo>
                <a:cubicBezTo>
                  <a:pt x="622691" y="105833"/>
                  <a:pt x="105378" y="211667"/>
                  <a:pt x="12245" y="284480"/>
                </a:cubicBezTo>
                <a:cubicBezTo>
                  <a:pt x="-80888" y="357293"/>
                  <a:pt x="381392" y="467360"/>
                  <a:pt x="581205" y="436880"/>
                </a:cubicBezTo>
                <a:cubicBezTo>
                  <a:pt x="781018" y="406400"/>
                  <a:pt x="996071" y="254000"/>
                  <a:pt x="1211125" y="1016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772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 &amp; </a:t>
            </a:r>
            <a:r>
              <a:rPr lang="nl-NL" dirty="0" err="1"/>
              <a:t>Operate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3868616" y="2579074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3606313" y="3169625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78114" y="3294575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3837372" y="433392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2526323" y="2881625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1825373" y="3422502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03462" y="273895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522542" y="1788501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3365194" y="3799032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3727685" y="3289071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1887918" y="2975953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1139572" y="3212953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8419021" y="3182639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0657412" y="2468151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7189017" y="3422502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1395400" y="2738952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4991657" y="2596738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01804" y="2655576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7312626" y="2561781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3774300" y="3450886"/>
            <a:ext cx="2002439" cy="140461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Devices</a:t>
            </a:r>
            <a:endParaRPr lang="en-NL" sz="1800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6288397" y="603355"/>
            <a:ext cx="1935625" cy="1497746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  <a:p>
            <a:pPr algn="ctr"/>
            <a:endParaRPr lang="nl-NL" sz="1800" dirty="0"/>
          </a:p>
          <a:p>
            <a:pPr algn="ctr"/>
            <a:r>
              <a:rPr lang="nl-NL" sz="1800" dirty="0"/>
              <a:t>Monitoring</a:t>
            </a:r>
            <a:endParaRPr lang="en-NL" sz="1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1135" y="288000"/>
            <a:ext cx="1686454" cy="1686454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8109266" y="2738953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7754075" y="3207142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8179157" y="3386009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502948" y="3101825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03910" y="2825260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11209" y="2855174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7486483" y="2065267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2908367" flipH="1">
            <a:off x="5868912" y="1615597"/>
            <a:ext cx="235775" cy="1295543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359756" y="3182090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1285601" y="2509840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1481727" y="3984699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-805739" y="3104979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2956805" y="3931625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1474719" y="225015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1661609" y="2616060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1641679" y="2913973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1528613" y="328251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2408216" y="3472081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3482636" y="2738258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CC9F69F-201E-4AEB-9542-91893AEE6BBE}"/>
              </a:ext>
            </a:extLst>
          </p:cNvPr>
          <p:cNvSpPr/>
          <p:nvPr/>
        </p:nvSpPr>
        <p:spPr>
          <a:xfrm flipH="1">
            <a:off x="1263706" y="2998083"/>
            <a:ext cx="1897209" cy="47399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/>
              <a:t>Provision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6351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D1E8897-FD9E-4867-8AFB-19B1B641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604" r="28188"/>
          <a:stretch/>
        </p:blipFill>
        <p:spPr>
          <a:xfrm rot="16200000">
            <a:off x="2919855" y="-2676283"/>
            <a:ext cx="3442536" cy="10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far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 err="1"/>
              <a:t>What</a:t>
            </a:r>
            <a:r>
              <a:rPr lang="nl-NL" dirty="0"/>
              <a:t>. Next is: </a:t>
            </a:r>
            <a:r>
              <a:rPr lang="nl-NL" i="1" dirty="0"/>
              <a:t>How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512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9F86-F403-418A-BBF2-528225DD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Architecture </a:t>
            </a:r>
            <a:r>
              <a:rPr lang="nl-NL" dirty="0" err="1"/>
              <a:t>Principles</a:t>
            </a:r>
            <a:r>
              <a:rPr lang="nl-NL" dirty="0"/>
              <a:t> &amp; </a:t>
            </a:r>
            <a:r>
              <a:rPr lang="nl-NL" dirty="0" err="1"/>
              <a:t>Choices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C9F7-C7FD-41D1-9569-08859193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659" cy="3780000"/>
          </a:xfrm>
        </p:spPr>
        <p:txBody>
          <a:bodyPr/>
          <a:lstStyle/>
          <a:p>
            <a:r>
              <a:rPr lang="nl-NL" dirty="0"/>
              <a:t>On </a:t>
            </a:r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Native PaaS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preferred</a:t>
            </a:r>
            <a:r>
              <a:rPr lang="nl-NL" dirty="0"/>
              <a:t> over IaaS</a:t>
            </a:r>
          </a:p>
          <a:p>
            <a:pPr lvl="1"/>
            <a:r>
              <a:rPr lang="nl-NL" dirty="0"/>
              <a:t>On top of 3rd party </a:t>
            </a:r>
            <a:r>
              <a:rPr lang="nl-NL" dirty="0" err="1"/>
              <a:t>managed</a:t>
            </a:r>
            <a:r>
              <a:rPr lang="nl-NL" dirty="0"/>
              <a:t> Cloud Infra Landing Zone </a:t>
            </a:r>
            <a:br>
              <a:rPr lang="nl-NL" dirty="0"/>
            </a:br>
            <a:r>
              <a:rPr lang="nl-NL" dirty="0"/>
              <a:t>(Network, </a:t>
            </a:r>
            <a:r>
              <a:rPr lang="nl-NL" dirty="0" err="1"/>
              <a:t>VMs</a:t>
            </a:r>
            <a:r>
              <a:rPr lang="nl-NL" dirty="0"/>
              <a:t>, Storage, Accounts)</a:t>
            </a:r>
          </a:p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theme</a:t>
            </a:r>
            <a:r>
              <a:rPr lang="nl-NL" dirty="0"/>
              <a:t>: </a:t>
            </a:r>
            <a:r>
              <a:rPr lang="nl-NL" i="1" dirty="0" err="1"/>
              <a:t>decoupled</a:t>
            </a:r>
            <a:endParaRPr lang="nl-NL" i="1" dirty="0"/>
          </a:p>
          <a:p>
            <a:pPr lvl="1"/>
            <a:r>
              <a:rPr lang="nl-NL" dirty="0" err="1"/>
              <a:t>Logically</a:t>
            </a:r>
            <a:r>
              <a:rPr lang="nl-NL" dirty="0"/>
              <a:t> (design time) – </a:t>
            </a:r>
            <a:r>
              <a:rPr lang="nl-NL" dirty="0" err="1"/>
              <a:t>insulated</a:t>
            </a:r>
            <a:r>
              <a:rPr lang="nl-NL" dirty="0"/>
              <a:t> </a:t>
            </a:r>
            <a:r>
              <a:rPr lang="nl-NL" dirty="0" err="1"/>
              <a:t>against</a:t>
            </a:r>
            <a:r>
              <a:rPr lang="nl-NL" dirty="0"/>
              <a:t> changes</a:t>
            </a:r>
          </a:p>
          <a:p>
            <a:pPr lvl="1"/>
            <a:r>
              <a:rPr lang="nl-NL" dirty="0" err="1"/>
              <a:t>Physically</a:t>
            </a:r>
            <a:r>
              <a:rPr lang="nl-NL" dirty="0"/>
              <a:t> (run time) – </a:t>
            </a:r>
            <a:r>
              <a:rPr lang="nl-NL" dirty="0" err="1"/>
              <a:t>insulated</a:t>
            </a:r>
            <a:r>
              <a:rPr lang="nl-NL" dirty="0"/>
              <a:t> </a:t>
            </a:r>
            <a:r>
              <a:rPr lang="nl-NL" dirty="0" err="1"/>
              <a:t>regarding</a:t>
            </a:r>
            <a:r>
              <a:rPr lang="nl-NL" dirty="0"/>
              <a:t> availability, </a:t>
            </a:r>
            <a:r>
              <a:rPr lang="nl-NL" dirty="0" err="1"/>
              <a:t>throughput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resource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compartimentalized</a:t>
            </a:r>
            <a:endParaRPr lang="nl-NL" dirty="0"/>
          </a:p>
          <a:p>
            <a:pPr lvl="1"/>
            <a:r>
              <a:rPr lang="nl-NL" dirty="0"/>
              <a:t>Run time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 </a:t>
            </a:r>
            <a:r>
              <a:rPr lang="nl-NL" dirty="0" err="1"/>
              <a:t>mechanisms</a:t>
            </a:r>
            <a:r>
              <a:rPr lang="nl-NL" dirty="0"/>
              <a:t> of </a:t>
            </a:r>
            <a:r>
              <a:rPr lang="nl-NL" dirty="0" err="1"/>
              <a:t>choice</a:t>
            </a:r>
            <a:r>
              <a:rPr lang="nl-NL" dirty="0"/>
              <a:t>: </a:t>
            </a:r>
          </a:p>
          <a:p>
            <a:pPr lvl="2"/>
            <a:r>
              <a:rPr lang="nl-NL" dirty="0"/>
              <a:t>Event </a:t>
            </a:r>
            <a:r>
              <a:rPr lang="nl-NL" dirty="0" err="1"/>
              <a:t>Grid</a:t>
            </a:r>
            <a:r>
              <a:rPr lang="nl-NL" dirty="0"/>
              <a:t> (operations), Queue (events), </a:t>
            </a:r>
            <a:br>
              <a:rPr lang="nl-NL" dirty="0"/>
            </a:br>
            <a:r>
              <a:rPr lang="nl-NL" dirty="0"/>
              <a:t>Database (data), </a:t>
            </a:r>
            <a:r>
              <a:rPr lang="nl-NL" dirty="0" err="1"/>
              <a:t>Serverless</a:t>
            </a:r>
            <a:r>
              <a:rPr lang="nl-NL" dirty="0"/>
              <a:t>, Service Plan (</a:t>
            </a:r>
            <a:r>
              <a:rPr lang="nl-NL" dirty="0" err="1"/>
              <a:t>physical</a:t>
            </a:r>
            <a:r>
              <a:rPr lang="nl-NL" dirty="0"/>
              <a:t> resource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r>
              <a:rPr lang="nl-NL" dirty="0"/>
              <a:t>Automation</a:t>
            </a:r>
          </a:p>
          <a:p>
            <a:pPr lvl="1"/>
            <a:r>
              <a:rPr lang="nl-NL" dirty="0"/>
              <a:t>Auto-</a:t>
            </a:r>
            <a:r>
              <a:rPr lang="nl-NL" dirty="0" err="1"/>
              <a:t>provisioning</a:t>
            </a:r>
            <a:r>
              <a:rPr lang="nl-NL" dirty="0"/>
              <a:t> of CM, </a:t>
            </a:r>
            <a:r>
              <a:rPr lang="nl-NL" dirty="0" err="1"/>
              <a:t>Infrastructure</a:t>
            </a:r>
            <a:r>
              <a:rPr lang="nl-NL" dirty="0"/>
              <a:t> as Code, </a:t>
            </a:r>
            <a:r>
              <a:rPr lang="nl-NL" dirty="0" err="1"/>
              <a:t>Continuous</a:t>
            </a:r>
            <a:r>
              <a:rPr lang="nl-NL" dirty="0"/>
              <a:t> Delivery, </a:t>
            </a:r>
            <a:r>
              <a:rPr lang="nl-NL" dirty="0" err="1"/>
              <a:t>Regression</a:t>
            </a:r>
            <a:r>
              <a:rPr lang="nl-NL" dirty="0"/>
              <a:t> &amp; </a:t>
            </a:r>
            <a:r>
              <a:rPr lang="nl-NL" dirty="0" err="1"/>
              <a:t>Smoke</a:t>
            </a:r>
            <a:r>
              <a:rPr lang="nl-NL" dirty="0"/>
              <a:t> Tests,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rule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up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out), Alerts &amp; </a:t>
            </a:r>
            <a:r>
              <a:rPr lang="nl-NL" dirty="0" err="1"/>
              <a:t>Notifications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97DD7-6883-494A-9996-5232F245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681F2-B1D1-4BEB-9561-0C0C7CD5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52" y="540000"/>
            <a:ext cx="1337902" cy="17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870612" y="482822"/>
            <a:ext cx="5916727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1BE-ADF9-4CAF-82DA-F0D84B4A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646C5C-FAEE-44A4-8333-3F0B40058E8C}"/>
              </a:ext>
            </a:extLst>
          </p:cNvPr>
          <p:cNvSpPr/>
          <p:nvPr/>
        </p:nvSpPr>
        <p:spPr>
          <a:xfrm>
            <a:off x="261501" y="2135892"/>
            <a:ext cx="1247775" cy="5077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ECM </a:t>
            </a:r>
            <a:r>
              <a:rPr lang="nl-NL" sz="1100" dirty="0" err="1"/>
              <a:t>bespoke</a:t>
            </a:r>
            <a:r>
              <a:rPr lang="nl-NL" sz="1100" dirty="0"/>
              <a:t> Communication Module</a:t>
            </a:r>
            <a:endParaRPr lang="en-NL" sz="11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23B3A2-B8D2-4206-84C4-C8F4B8C7A614}"/>
              </a:ext>
            </a:extLst>
          </p:cNvPr>
          <p:cNvSpPr/>
          <p:nvPr/>
        </p:nvSpPr>
        <p:spPr>
          <a:xfrm>
            <a:off x="1509277" y="2073084"/>
            <a:ext cx="1503406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C064D66-B8F1-4604-ABCB-A2863532EB0D}"/>
              </a:ext>
            </a:extLst>
          </p:cNvPr>
          <p:cNvSpPr/>
          <p:nvPr/>
        </p:nvSpPr>
        <p:spPr>
          <a:xfrm>
            <a:off x="538134" y="190182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Provision</a:t>
            </a:r>
            <a:r>
              <a:rPr lang="nl-NL" sz="1600" dirty="0"/>
              <a:t> </a:t>
            </a:r>
            <a:r>
              <a:rPr lang="nl-NL" sz="1600" dirty="0" err="1"/>
              <a:t>Devices</a:t>
            </a:r>
            <a:r>
              <a:rPr lang="nl-NL" sz="1600" dirty="0"/>
              <a:t> &amp; </a:t>
            </a:r>
            <a:r>
              <a:rPr lang="nl-NL" sz="1600" dirty="0" err="1"/>
              <a:t>Communicate</a:t>
            </a:r>
            <a:endParaRPr lang="en-NL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6E5E5A-3757-4481-9A46-973A06F07BC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540904" y="194819"/>
            <a:ext cx="285558" cy="359658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9DBDFD-E2FF-427B-9A36-9ECD9F118F13}"/>
              </a:ext>
            </a:extLst>
          </p:cNvPr>
          <p:cNvSpPr txBox="1"/>
          <p:nvPr/>
        </p:nvSpPr>
        <p:spPr>
          <a:xfrm>
            <a:off x="885388" y="1421377"/>
            <a:ext cx="10756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http/</a:t>
            </a:r>
            <a:r>
              <a:rPr lang="nl-NL" sz="1300" dirty="0" err="1"/>
              <a:t>csv</a:t>
            </a:r>
            <a:r>
              <a:rPr lang="nl-NL" sz="1300" dirty="0"/>
              <a:t> (VPN)</a:t>
            </a:r>
            <a:endParaRPr lang="en-NL" sz="1300" dirty="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4234E4-5C1D-451A-A55D-7A0D64D70A4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2439333" y="763234"/>
            <a:ext cx="326513" cy="3434402"/>
          </a:xfrm>
          <a:prstGeom prst="bentConnector4">
            <a:avLst>
              <a:gd name="adj1" fmla="val -44934"/>
              <a:gd name="adj2" fmla="val 5908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17BAFF-62E9-43AA-9D80-1ABC347387D0}"/>
              </a:ext>
            </a:extLst>
          </p:cNvPr>
          <p:cNvSpPr txBox="1"/>
          <p:nvPr/>
        </p:nvSpPr>
        <p:spPr>
          <a:xfrm>
            <a:off x="885388" y="2841493"/>
            <a:ext cx="21287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mqtt</a:t>
            </a:r>
            <a:r>
              <a:rPr lang="nl-NL" sz="1300" dirty="0"/>
              <a:t>/</a:t>
            </a:r>
            <a:r>
              <a:rPr lang="nl-NL" sz="1300" dirty="0" err="1"/>
              <a:t>json</a:t>
            </a:r>
            <a:r>
              <a:rPr lang="nl-NL" sz="1300" dirty="0"/>
              <a:t> (3G, open internet)</a:t>
            </a:r>
            <a:endParaRPr lang="en-NL" sz="1300" dirty="0" err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55" y="141856"/>
            <a:ext cx="1337902" cy="17287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EDFEA74-381E-414B-BCD4-3DA3CDF4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8" y="3076736"/>
            <a:ext cx="887999" cy="2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EA47A5EB-61F1-4823-CC3B-546283BD0313}"/>
              </a:ext>
            </a:extLst>
          </p:cNvPr>
          <p:cNvSpPr/>
          <p:nvPr/>
        </p:nvSpPr>
        <p:spPr>
          <a:xfrm>
            <a:off x="5403437" y="3035923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F9DD31-B2AC-7763-6D78-B91A0F67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443" y="1609125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21884-0B76-5BBB-0BE9-AE0929978C77}"/>
              </a:ext>
            </a:extLst>
          </p:cNvPr>
          <p:cNvSpPr txBox="1"/>
          <p:nvPr/>
        </p:nvSpPr>
        <p:spPr>
          <a:xfrm>
            <a:off x="4634444" y="14190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pic>
        <p:nvPicPr>
          <p:cNvPr id="41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522FFB78-4673-83A4-EFDF-8FC6DEA5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11" y="3632378"/>
            <a:ext cx="358597" cy="4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4D3956B-11A1-2DC9-2AAA-07E9A670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85" y="324618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E8AB99D-A0D2-DA56-8303-A431D47574D8}"/>
              </a:ext>
            </a:extLst>
          </p:cNvPr>
          <p:cNvSpPr txBox="1"/>
          <p:nvPr/>
        </p:nvSpPr>
        <p:spPr>
          <a:xfrm>
            <a:off x="3714752" y="381953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E0DF52-60B2-A9F9-0BD2-A95E378491CA}"/>
              </a:ext>
            </a:extLst>
          </p:cNvPr>
          <p:cNvCxnSpPr>
            <a:cxnSpLocks/>
          </p:cNvCxnSpPr>
          <p:nvPr/>
        </p:nvCxnSpPr>
        <p:spPr>
          <a:xfrm>
            <a:off x="1475815" y="2554708"/>
            <a:ext cx="2467316" cy="93580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D4CD4B6-028F-D570-4EF6-13459617E02D}"/>
              </a:ext>
            </a:extLst>
          </p:cNvPr>
          <p:cNvSpPr/>
          <p:nvPr/>
        </p:nvSpPr>
        <p:spPr>
          <a:xfrm rot="2649758">
            <a:off x="4717779" y="2793439"/>
            <a:ext cx="151791" cy="46852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Snagit_SNG855">
            <a:extLst>
              <a:ext uri="{FF2B5EF4-FFF2-40B4-BE49-F238E27FC236}">
                <a16:creationId xmlns:a16="http://schemas.microsoft.com/office/drawing/2014/main" id="{EA9D2323-63BB-7C38-D1D9-297AE998F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466745"/>
            <a:ext cx="317555" cy="425231"/>
          </a:xfrm>
          <a:prstGeom prst="rect">
            <a:avLst/>
          </a:prstGeom>
        </p:spPr>
      </p:pic>
      <p:pic>
        <p:nvPicPr>
          <p:cNvPr id="63" name="Snagit_SNG855">
            <a:extLst>
              <a:ext uri="{FF2B5EF4-FFF2-40B4-BE49-F238E27FC236}">
                <a16:creationId xmlns:a16="http://schemas.microsoft.com/office/drawing/2014/main" id="{5F564B07-8437-2CD8-8276-F7F016573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661387"/>
            <a:ext cx="317555" cy="4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746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870612" y="482822"/>
            <a:ext cx="5916727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1BE-ADF9-4CAF-82DA-F0D84B4A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646C5C-FAEE-44A4-8333-3F0B40058E8C}"/>
              </a:ext>
            </a:extLst>
          </p:cNvPr>
          <p:cNvSpPr/>
          <p:nvPr/>
        </p:nvSpPr>
        <p:spPr>
          <a:xfrm>
            <a:off x="261501" y="213589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23B3A2-B8D2-4206-84C4-C8F4B8C7A614}"/>
              </a:ext>
            </a:extLst>
          </p:cNvPr>
          <p:cNvSpPr/>
          <p:nvPr/>
        </p:nvSpPr>
        <p:spPr>
          <a:xfrm>
            <a:off x="1509277" y="2073084"/>
            <a:ext cx="1503406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C064D66-B8F1-4604-ABCB-A2863532EB0D}"/>
              </a:ext>
            </a:extLst>
          </p:cNvPr>
          <p:cNvSpPr/>
          <p:nvPr/>
        </p:nvSpPr>
        <p:spPr>
          <a:xfrm>
            <a:off x="538134" y="190182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Ingest</a:t>
            </a:r>
            <a:r>
              <a:rPr lang="nl-NL" sz="1600" dirty="0"/>
              <a:t>, </a:t>
            </a:r>
            <a:r>
              <a:rPr lang="nl-NL" sz="1600" dirty="0" err="1"/>
              <a:t>Authenticate</a:t>
            </a:r>
            <a:r>
              <a:rPr lang="nl-NL" sz="1600" dirty="0"/>
              <a:t> &amp; Check</a:t>
            </a:r>
            <a:endParaRPr lang="en-NL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6E5E5A-3757-4481-9A46-973A06F07BC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540903" y="194819"/>
            <a:ext cx="285560" cy="35965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9DBDFD-E2FF-427B-9A36-9ECD9F118F13}"/>
              </a:ext>
            </a:extLst>
          </p:cNvPr>
          <p:cNvSpPr txBox="1"/>
          <p:nvPr/>
        </p:nvSpPr>
        <p:spPr>
          <a:xfrm>
            <a:off x="885388" y="1421377"/>
            <a:ext cx="10756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http/</a:t>
            </a:r>
            <a:r>
              <a:rPr lang="nl-NL" sz="1300" dirty="0" err="1"/>
              <a:t>csv</a:t>
            </a:r>
            <a:r>
              <a:rPr lang="nl-NL" sz="1300" dirty="0"/>
              <a:t> (VPN)</a:t>
            </a:r>
            <a:endParaRPr lang="en-NL" sz="1300" dirty="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4234E4-5C1D-451A-A55D-7A0D64D70A4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2456234" y="746333"/>
            <a:ext cx="292715" cy="3434406"/>
          </a:xfrm>
          <a:prstGeom prst="bentConnector4">
            <a:avLst>
              <a:gd name="adj1" fmla="val -78096"/>
              <a:gd name="adj2" fmla="val 81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17BAFF-62E9-43AA-9D80-1ABC347387D0}"/>
              </a:ext>
            </a:extLst>
          </p:cNvPr>
          <p:cNvSpPr txBox="1"/>
          <p:nvPr/>
        </p:nvSpPr>
        <p:spPr>
          <a:xfrm>
            <a:off x="885388" y="2841493"/>
            <a:ext cx="18129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mqtt</a:t>
            </a:r>
            <a:r>
              <a:rPr lang="nl-NL" sz="1300" dirty="0"/>
              <a:t>/</a:t>
            </a:r>
            <a:r>
              <a:rPr lang="nl-NL" sz="1300" dirty="0" err="1"/>
              <a:t>json</a:t>
            </a:r>
            <a:r>
              <a:rPr lang="nl-NL" sz="1300" dirty="0"/>
              <a:t> (open internet)</a:t>
            </a:r>
            <a:endParaRPr lang="en-NL" sz="1300" dirty="0" err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55" y="141856"/>
            <a:ext cx="1337902" cy="17287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EDFEA74-381E-414B-BCD4-3DA3CDF4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8" y="3076736"/>
            <a:ext cx="887999" cy="2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EA47A5EB-61F1-4823-CC3B-546283BD0313}"/>
              </a:ext>
            </a:extLst>
          </p:cNvPr>
          <p:cNvSpPr/>
          <p:nvPr/>
        </p:nvSpPr>
        <p:spPr>
          <a:xfrm>
            <a:off x="5403437" y="3035923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F9DD31-B2AC-7763-6D78-B91A0F67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443" y="1609125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27D64C-CD22-F66C-B461-E22391CEC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221" y="1942006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21884-0B76-5BBB-0BE9-AE0929978C77}"/>
              </a:ext>
            </a:extLst>
          </p:cNvPr>
          <p:cNvSpPr txBox="1"/>
          <p:nvPr/>
        </p:nvSpPr>
        <p:spPr>
          <a:xfrm>
            <a:off x="4634444" y="14190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5C13C6-8991-7509-C36B-5D42EACA0F0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6610346" y="1994130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4A3D216-5AD6-F885-3E52-1ECE5228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7862" y="2385440"/>
            <a:ext cx="358597" cy="338536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543F81F3-5255-4AFF-70AF-4C300E1B3ECB}"/>
              </a:ext>
            </a:extLst>
          </p:cNvPr>
          <p:cNvSpPr/>
          <p:nvPr/>
        </p:nvSpPr>
        <p:spPr>
          <a:xfrm>
            <a:off x="5352212" y="2125815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522FFB78-4673-83A4-EFDF-8FC6DEA5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11" y="3632378"/>
            <a:ext cx="358597" cy="4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4D3956B-11A1-2DC9-2AAA-07E9A670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85" y="324618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E8AB99D-A0D2-DA56-8303-A431D47574D8}"/>
              </a:ext>
            </a:extLst>
          </p:cNvPr>
          <p:cNvSpPr txBox="1"/>
          <p:nvPr/>
        </p:nvSpPr>
        <p:spPr>
          <a:xfrm>
            <a:off x="3714752" y="381953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6E6052-D3F6-6DD7-5BFC-93D9DD11D177}"/>
              </a:ext>
            </a:extLst>
          </p:cNvPr>
          <p:cNvSpPr txBox="1"/>
          <p:nvPr/>
        </p:nvSpPr>
        <p:spPr>
          <a:xfrm>
            <a:off x="5890399" y="1742765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E0DF52-60B2-A9F9-0BD2-A95E378491CA}"/>
              </a:ext>
            </a:extLst>
          </p:cNvPr>
          <p:cNvCxnSpPr>
            <a:cxnSpLocks/>
          </p:cNvCxnSpPr>
          <p:nvPr/>
        </p:nvCxnSpPr>
        <p:spPr>
          <a:xfrm>
            <a:off x="1475815" y="2554708"/>
            <a:ext cx="2467316" cy="93580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91D66A3-3CB0-5CFD-76FD-C378EB8D2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2947" y="1720278"/>
            <a:ext cx="732164" cy="547704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D4CD4B6-028F-D570-4EF6-13459617E02D}"/>
              </a:ext>
            </a:extLst>
          </p:cNvPr>
          <p:cNvSpPr/>
          <p:nvPr/>
        </p:nvSpPr>
        <p:spPr>
          <a:xfrm rot="2649758">
            <a:off x="4717779" y="2793439"/>
            <a:ext cx="151791" cy="46852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CD5B3D6-285F-E635-2BD1-EA1265CDC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360" y="16759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Arrow: Down 50">
            <a:extLst>
              <a:ext uri="{FF2B5EF4-FFF2-40B4-BE49-F238E27FC236}">
                <a16:creationId xmlns:a16="http://schemas.microsoft.com/office/drawing/2014/main" id="{B329C7B6-45F1-8D74-1F0E-EAB7EA920879}"/>
              </a:ext>
            </a:extLst>
          </p:cNvPr>
          <p:cNvSpPr/>
          <p:nvPr/>
        </p:nvSpPr>
        <p:spPr>
          <a:xfrm>
            <a:off x="8548314" y="2252730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0B73E11-604D-DB2E-41B5-CB402A6FA04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897600" y="1995370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6C9C791-3FA4-8D23-7803-4D178B2C62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3245" y="1514916"/>
            <a:ext cx="358597" cy="338536"/>
          </a:xfrm>
          <a:prstGeom prst="rect">
            <a:avLst/>
          </a:prstGeom>
        </p:spPr>
      </p:pic>
      <p:sp>
        <p:nvSpPr>
          <p:cNvPr id="55" name="Cylinder 54">
            <a:extLst>
              <a:ext uri="{FF2B5EF4-FFF2-40B4-BE49-F238E27FC236}">
                <a16:creationId xmlns:a16="http://schemas.microsoft.com/office/drawing/2014/main" id="{0077C07A-3DFF-222B-FDFB-B0B0A456AC58}"/>
              </a:ext>
            </a:extLst>
          </p:cNvPr>
          <p:cNvSpPr/>
          <p:nvPr/>
        </p:nvSpPr>
        <p:spPr>
          <a:xfrm>
            <a:off x="8144439" y="2526231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pic>
        <p:nvPicPr>
          <p:cNvPr id="56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2FA9473-7FB1-B5A4-E329-CE7E6D619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37" y="2508451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A133F6B-092B-4A15-76AB-DEAEF02A829B}"/>
              </a:ext>
            </a:extLst>
          </p:cNvPr>
          <p:cNvSpPr txBox="1"/>
          <p:nvPr/>
        </p:nvSpPr>
        <p:spPr>
          <a:xfrm>
            <a:off x="7351906" y="3167350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</p:spTree>
    <p:extLst>
      <p:ext uri="{BB962C8B-B14F-4D97-AF65-F5344CB8AC3E}">
        <p14:creationId xmlns:p14="http://schemas.microsoft.com/office/powerpoint/2010/main" val="27235494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32118" y="482822"/>
            <a:ext cx="7350368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8F7180F-A245-4782-B4F1-C44A839E4222}"/>
              </a:ext>
            </a:extLst>
          </p:cNvPr>
          <p:cNvSpPr/>
          <p:nvPr/>
        </p:nvSpPr>
        <p:spPr>
          <a:xfrm>
            <a:off x="1650678" y="3235421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B9875-5242-472F-8EDF-C1A4B5B9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7" y="1818277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0BB52-4CEC-4932-9290-FED4E72B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45" y="21511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A9853A-F8D3-4460-911F-BD9948153688}"/>
              </a:ext>
            </a:extLst>
          </p:cNvPr>
          <p:cNvSpPr txBox="1"/>
          <p:nvPr/>
        </p:nvSpPr>
        <p:spPr>
          <a:xfrm>
            <a:off x="1240468" y="1628190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AF772-994C-439C-9B51-279F78C6DD0B}"/>
              </a:ext>
            </a:extLst>
          </p:cNvPr>
          <p:cNvSpPr txBox="1"/>
          <p:nvPr/>
        </p:nvSpPr>
        <p:spPr>
          <a:xfrm>
            <a:off x="1497564" y="4063823"/>
            <a:ext cx="12483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00" dirty="0"/>
              <a:t>Database for </a:t>
            </a:r>
            <a:r>
              <a:rPr lang="nl-NL" sz="1000" dirty="0" err="1"/>
              <a:t>PostgreSQL</a:t>
            </a:r>
            <a:endParaRPr lang="en-NL" sz="1000" dirty="0" err="1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A9BD29-6BBE-41B8-A04F-A18F1CAAC17A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 flipV="1">
            <a:off x="3216370" y="2203282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7" y="-19516"/>
            <a:ext cx="1337902" cy="1728713"/>
          </a:xfrm>
          <a:prstGeom prst="rect">
            <a:avLst/>
          </a:prstGeom>
        </p:spPr>
      </p:pic>
      <p:pic>
        <p:nvPicPr>
          <p:cNvPr id="58" name="Snagit_SNG827">
            <a:extLst>
              <a:ext uri="{FF2B5EF4-FFF2-40B4-BE49-F238E27FC236}">
                <a16:creationId xmlns:a16="http://schemas.microsoft.com/office/drawing/2014/main" id="{E4469583-7799-44D5-9E86-E8A08DB80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98" y="3804010"/>
            <a:ext cx="644049" cy="67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430BDB-AACB-4F9C-8270-293F4EBA2DD8}"/>
              </a:ext>
            </a:extLst>
          </p:cNvPr>
          <p:cNvSpPr/>
          <p:nvPr/>
        </p:nvSpPr>
        <p:spPr>
          <a:xfrm>
            <a:off x="6349141" y="3438688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16102-9DC6-422C-9CB4-6419E2FC976D}"/>
              </a:ext>
            </a:extLst>
          </p:cNvPr>
          <p:cNvSpPr/>
          <p:nvPr/>
        </p:nvSpPr>
        <p:spPr>
          <a:xfrm>
            <a:off x="7993661" y="1070550"/>
            <a:ext cx="1263292" cy="1204561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68DA785B-392A-4A21-9566-480A9E102B8F}"/>
              </a:ext>
            </a:extLst>
          </p:cNvPr>
          <p:cNvSpPr/>
          <p:nvPr/>
        </p:nvSpPr>
        <p:spPr>
          <a:xfrm rot="2036012">
            <a:off x="5715951" y="3185055"/>
            <a:ext cx="687175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F706001-EEB8-4FD5-99FA-2ED8E1F70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971" y="1929430"/>
            <a:ext cx="732164" cy="547704"/>
          </a:xfrm>
          <a:prstGeom prst="rect">
            <a:avLst/>
          </a:prstGeom>
        </p:spPr>
      </p:pic>
      <p:pic>
        <p:nvPicPr>
          <p:cNvPr id="41" name="Picture 2" descr="https://s14-eu5.startpage.com/wikioimage/f724c36095c18c8c84291fbac3767c60.png">
            <a:extLst>
              <a:ext uri="{FF2B5EF4-FFF2-40B4-BE49-F238E27FC236}">
                <a16:creationId xmlns:a16="http://schemas.microsoft.com/office/drawing/2014/main" id="{E2FA43FD-7127-4577-8974-AAAFA01E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27" y="1167666"/>
            <a:ext cx="323136" cy="5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Left 41">
            <a:extLst>
              <a:ext uri="{FF2B5EF4-FFF2-40B4-BE49-F238E27FC236}">
                <a16:creationId xmlns:a16="http://schemas.microsoft.com/office/drawing/2014/main" id="{B5F64268-FAA0-4316-83AB-73F10795514B}"/>
              </a:ext>
            </a:extLst>
          </p:cNvPr>
          <p:cNvSpPr/>
          <p:nvPr/>
        </p:nvSpPr>
        <p:spPr>
          <a:xfrm>
            <a:off x="6882966" y="3651328"/>
            <a:ext cx="897143" cy="1887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2B4E1-048D-472F-9ECA-0A9DF033044D}"/>
              </a:ext>
            </a:extLst>
          </p:cNvPr>
          <p:cNvSpPr txBox="1"/>
          <p:nvPr/>
        </p:nvSpPr>
        <p:spPr>
          <a:xfrm rot="5400000">
            <a:off x="7334684" y="3590406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>
                <a:solidFill>
                  <a:schemeClr val="bg1"/>
                </a:solidFill>
                <a:highlight>
                  <a:srgbClr val="000000"/>
                </a:highlight>
              </a:rPr>
              <a:t>APGIGEE</a:t>
            </a:r>
            <a:endParaRPr lang="en-NL" sz="9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729D72-FB7F-4FCC-ADE5-1270824FD3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886" y="2594592"/>
            <a:ext cx="358597" cy="3385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D8A2F3-D1D6-40EF-99E8-CA85AF59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55" y="3051800"/>
            <a:ext cx="434512" cy="41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1CD7AFD-3B45-4708-91AE-7EDA56D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44" y="1556600"/>
            <a:ext cx="523895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6E747F-E718-4570-BDFB-7444496CC4D6}"/>
              </a:ext>
            </a:extLst>
          </p:cNvPr>
          <p:cNvSpPr/>
          <p:nvPr/>
        </p:nvSpPr>
        <p:spPr>
          <a:xfrm>
            <a:off x="7493879" y="1828245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D4ABBC-DC44-457C-89A8-2C166AC7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95" y="1883870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BC3C9E8-1FD3-408A-A9B7-4F1A9425DD89}"/>
              </a:ext>
            </a:extLst>
          </p:cNvPr>
          <p:cNvSpPr/>
          <p:nvPr/>
        </p:nvSpPr>
        <p:spPr>
          <a:xfrm>
            <a:off x="5161849" y="2460642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FA63CD-FFC5-48CE-B931-68FBE7BAD660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>
            <a:off x="4511135" y="2203282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FDEF92-FE88-4962-B21F-A0BBE67239A9}"/>
              </a:ext>
            </a:extLst>
          </p:cNvPr>
          <p:cNvCxnSpPr/>
          <p:nvPr/>
        </p:nvCxnSpPr>
        <p:spPr>
          <a:xfrm flipV="1">
            <a:off x="4491578" y="1671758"/>
            <a:ext cx="2313566" cy="345266"/>
          </a:xfrm>
          <a:prstGeom prst="bentConnector3">
            <a:avLst>
              <a:gd name="adj1" fmla="val 774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1A52243D-E657-4B35-A300-ACC3F84F5C7A}"/>
              </a:ext>
            </a:extLst>
          </p:cNvPr>
          <p:cNvSpPr/>
          <p:nvPr/>
        </p:nvSpPr>
        <p:spPr>
          <a:xfrm>
            <a:off x="1958236" y="2334967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103C02B-D1E7-40C5-9098-0102FBAF6D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8748" y="3435465"/>
            <a:ext cx="3606545" cy="548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F77694C-B6F4-41EC-8858-659C4E14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8095" y="2391607"/>
            <a:ext cx="2185805" cy="975114"/>
          </a:xfrm>
          <a:prstGeom prst="bentConnector3">
            <a:avLst>
              <a:gd name="adj1" fmla="val 1710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6ED17EE-E3A1-4308-A82F-807C7B33513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780" y="1722828"/>
            <a:ext cx="358597" cy="338536"/>
          </a:xfrm>
          <a:prstGeom prst="rect">
            <a:avLst/>
          </a:prstGeom>
        </p:spPr>
      </p:pic>
      <p:sp>
        <p:nvSpPr>
          <p:cNvPr id="24" name="Cylinder 23">
            <a:extLst>
              <a:ext uri="{FF2B5EF4-FFF2-40B4-BE49-F238E27FC236}">
                <a16:creationId xmlns:a16="http://schemas.microsoft.com/office/drawing/2014/main" id="{94CB6AE8-215F-417B-882F-AC24C1F8C732}"/>
              </a:ext>
            </a:extLst>
          </p:cNvPr>
          <p:cNvSpPr/>
          <p:nvPr/>
        </p:nvSpPr>
        <p:spPr>
          <a:xfrm>
            <a:off x="4757974" y="2734143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pic>
        <p:nvPicPr>
          <p:cNvPr id="4098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451B48F-D782-299A-4C6B-964DC8B9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7" y="3404808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02D7A7-588B-C670-DE14-5301A69952C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101" y="2871116"/>
            <a:ext cx="358597" cy="3385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1DEEE7-0457-9871-C681-FAC73DD5AD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1697" y="1907008"/>
            <a:ext cx="358597" cy="338536"/>
          </a:xfrm>
          <a:prstGeom prst="rect">
            <a:avLst/>
          </a:prstGeom>
        </p:spPr>
      </p:pic>
      <p:pic>
        <p:nvPicPr>
          <p:cNvPr id="4100" name="Picture 4" descr="The 5 Components of Azure DevOps - ParkMyCloud">
            <a:extLst>
              <a:ext uri="{FF2B5EF4-FFF2-40B4-BE49-F238E27FC236}">
                <a16:creationId xmlns:a16="http://schemas.microsoft.com/office/drawing/2014/main" id="{788B8C6F-746E-B47E-A9A1-6D3F1B92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15" y="4426450"/>
            <a:ext cx="799514" cy="49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C97389F9-73BE-4AF2-8B00-84388EFD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00" y="3641684"/>
            <a:ext cx="573172" cy="7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438D7C7-AD32-C760-3697-EF2DB398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94" y="2693901"/>
            <a:ext cx="862331" cy="8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C04CCA9F-436B-803F-3311-27E54F61E5FB}"/>
              </a:ext>
            </a:extLst>
          </p:cNvPr>
          <p:cNvSpPr/>
          <p:nvPr/>
        </p:nvSpPr>
        <p:spPr>
          <a:xfrm rot="5400000">
            <a:off x="8343683" y="2297218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0C870E5F-3C75-0AAC-28F6-129916BE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304757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35F7BAA-556A-35AA-6E14-9CB4357E9F7B}"/>
              </a:ext>
            </a:extLst>
          </p:cNvPr>
          <p:cNvSpPr txBox="1"/>
          <p:nvPr/>
        </p:nvSpPr>
        <p:spPr>
          <a:xfrm>
            <a:off x="172142" y="362092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CA183D-D33F-818E-5629-787AE8700F5A}"/>
              </a:ext>
            </a:extLst>
          </p:cNvPr>
          <p:cNvSpPr txBox="1"/>
          <p:nvPr/>
        </p:nvSpPr>
        <p:spPr>
          <a:xfrm>
            <a:off x="3673444" y="24419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</a:t>
            </a:r>
            <a:r>
              <a:rPr lang="nl-NL" sz="1050" dirty="0" err="1"/>
              <a:t>Grid</a:t>
            </a:r>
            <a:endParaRPr lang="en-NL" sz="1050" dirty="0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ECAC9-1D62-5AEB-6F5C-809A07E10AB4}"/>
              </a:ext>
            </a:extLst>
          </p:cNvPr>
          <p:cNvSpPr txBox="1"/>
          <p:nvPr/>
        </p:nvSpPr>
        <p:spPr>
          <a:xfrm>
            <a:off x="2496423" y="1951917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E39884-2300-9DE5-41AA-2D72D7497F66}"/>
              </a:ext>
            </a:extLst>
          </p:cNvPr>
          <p:cNvSpPr txBox="1"/>
          <p:nvPr/>
        </p:nvSpPr>
        <p:spPr>
          <a:xfrm>
            <a:off x="4991916" y="410527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8DCE02-40F0-7875-6DEC-9E4C3DB3C89C}"/>
              </a:ext>
            </a:extLst>
          </p:cNvPr>
          <p:cNvSpPr txBox="1"/>
          <p:nvPr/>
        </p:nvSpPr>
        <p:spPr>
          <a:xfrm>
            <a:off x="8191368" y="3535824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Snowflake</a:t>
            </a:r>
            <a:endParaRPr lang="en-NL" sz="1050" dirty="0" err="1"/>
          </a:p>
        </p:txBody>
      </p:sp>
      <p:pic>
        <p:nvPicPr>
          <p:cNvPr id="75" name="Snagit_SNG855">
            <a:extLst>
              <a:ext uri="{FF2B5EF4-FFF2-40B4-BE49-F238E27FC236}">
                <a16:creationId xmlns:a16="http://schemas.microsoft.com/office/drawing/2014/main" id="{06765CA1-7057-F6CD-2AEB-20BAB0BB90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988951"/>
            <a:ext cx="317555" cy="425231"/>
          </a:xfrm>
          <a:prstGeom prst="rect">
            <a:avLst/>
          </a:prstGeom>
        </p:spPr>
      </p:pic>
      <p:pic>
        <p:nvPicPr>
          <p:cNvPr id="76" name="Snagit_SNG855">
            <a:extLst>
              <a:ext uri="{FF2B5EF4-FFF2-40B4-BE49-F238E27FC236}">
                <a16:creationId xmlns:a16="http://schemas.microsoft.com/office/drawing/2014/main" id="{5AFC60DD-E762-5233-C56F-885EF36EA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183593"/>
            <a:ext cx="317555" cy="425231"/>
          </a:xfrm>
          <a:prstGeom prst="rect">
            <a:avLst/>
          </a:prstGeom>
        </p:spPr>
      </p:pic>
      <p:pic>
        <p:nvPicPr>
          <p:cNvPr id="77" name="Snagit_SNG855">
            <a:extLst>
              <a:ext uri="{FF2B5EF4-FFF2-40B4-BE49-F238E27FC236}">
                <a16:creationId xmlns:a16="http://schemas.microsoft.com/office/drawing/2014/main" id="{692AFBF5-610B-DC71-AC00-25583B324C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378989"/>
            <a:ext cx="317555" cy="4252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7FFC0D-3EA0-8EC0-7802-49040BC17E3A}"/>
              </a:ext>
            </a:extLst>
          </p:cNvPr>
          <p:cNvCxnSpPr/>
          <p:nvPr/>
        </p:nvCxnSpPr>
        <p:spPr>
          <a:xfrm>
            <a:off x="732207" y="1628190"/>
            <a:ext cx="530923" cy="61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2CC66D-D996-B602-4ACD-0AC8072008C3}"/>
              </a:ext>
            </a:extLst>
          </p:cNvPr>
          <p:cNvCxnSpPr>
            <a:cxnSpLocks/>
          </p:cNvCxnSpPr>
          <p:nvPr/>
        </p:nvCxnSpPr>
        <p:spPr>
          <a:xfrm>
            <a:off x="449276" y="1808600"/>
            <a:ext cx="187160" cy="121083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BDBB6-F1B1-10B0-BC80-59A8DB22FE81}"/>
              </a:ext>
            </a:extLst>
          </p:cNvPr>
          <p:cNvSpPr/>
          <p:nvPr/>
        </p:nvSpPr>
        <p:spPr>
          <a:xfrm>
            <a:off x="7384982" y="334073"/>
            <a:ext cx="1263292" cy="39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5386A377-AF3A-8F11-CAA6-520684221B06}"/>
              </a:ext>
            </a:extLst>
          </p:cNvPr>
          <p:cNvSpPr/>
          <p:nvPr/>
        </p:nvSpPr>
        <p:spPr>
          <a:xfrm>
            <a:off x="6191512" y="122841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Publish</a:t>
            </a:r>
            <a:r>
              <a:rPr lang="nl-NL" sz="1600" dirty="0"/>
              <a:t> &amp; </a:t>
            </a:r>
            <a:r>
              <a:rPr lang="nl-NL" sz="1600" dirty="0" err="1"/>
              <a:t>Expose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71616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3" grpId="0" animBg="1"/>
      <p:bldP spid="42" grpId="0" animBg="1"/>
      <p:bldP spid="43" grpId="0"/>
      <p:bldP spid="8" grpId="0" animBg="1"/>
      <p:bldP spid="63" grpId="0" animBg="1"/>
      <p:bldP spid="7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32118" y="482822"/>
            <a:ext cx="7350368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8F7180F-A245-4782-B4F1-C44A839E4222}"/>
              </a:ext>
            </a:extLst>
          </p:cNvPr>
          <p:cNvSpPr/>
          <p:nvPr/>
        </p:nvSpPr>
        <p:spPr>
          <a:xfrm>
            <a:off x="1650678" y="3235421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B9875-5242-472F-8EDF-C1A4B5B9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7" y="1818277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0BB52-4CEC-4932-9290-FED4E72B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45" y="21511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A9853A-F8D3-4460-911F-BD9948153688}"/>
              </a:ext>
            </a:extLst>
          </p:cNvPr>
          <p:cNvSpPr txBox="1"/>
          <p:nvPr/>
        </p:nvSpPr>
        <p:spPr>
          <a:xfrm>
            <a:off x="1240468" y="1628190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AF772-994C-439C-9B51-279F78C6DD0B}"/>
              </a:ext>
            </a:extLst>
          </p:cNvPr>
          <p:cNvSpPr txBox="1"/>
          <p:nvPr/>
        </p:nvSpPr>
        <p:spPr>
          <a:xfrm>
            <a:off x="1497564" y="4063823"/>
            <a:ext cx="12483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00" dirty="0"/>
              <a:t>Database for </a:t>
            </a:r>
            <a:r>
              <a:rPr lang="nl-NL" sz="1000" dirty="0" err="1"/>
              <a:t>PostgreSQL</a:t>
            </a:r>
            <a:endParaRPr lang="en-NL" sz="1000" dirty="0" err="1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A9BD29-6BBE-41B8-A04F-A18F1CAAC17A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 flipV="1">
            <a:off x="3216370" y="2203282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55" y="3842860"/>
            <a:ext cx="823155" cy="1063605"/>
          </a:xfrm>
          <a:prstGeom prst="rect">
            <a:avLst/>
          </a:prstGeom>
        </p:spPr>
      </p:pic>
      <p:pic>
        <p:nvPicPr>
          <p:cNvPr id="58" name="Snagit_SNG827">
            <a:extLst>
              <a:ext uri="{FF2B5EF4-FFF2-40B4-BE49-F238E27FC236}">
                <a16:creationId xmlns:a16="http://schemas.microsoft.com/office/drawing/2014/main" id="{E4469583-7799-44D5-9E86-E8A08DB80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98" y="3804010"/>
            <a:ext cx="644049" cy="67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430BDB-AACB-4F9C-8270-293F4EBA2DD8}"/>
              </a:ext>
            </a:extLst>
          </p:cNvPr>
          <p:cNvSpPr/>
          <p:nvPr/>
        </p:nvSpPr>
        <p:spPr>
          <a:xfrm>
            <a:off x="6349141" y="3438688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16102-9DC6-422C-9CB4-6419E2FC976D}"/>
              </a:ext>
            </a:extLst>
          </p:cNvPr>
          <p:cNvSpPr/>
          <p:nvPr/>
        </p:nvSpPr>
        <p:spPr>
          <a:xfrm>
            <a:off x="7993661" y="1070550"/>
            <a:ext cx="1263292" cy="1204561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68DA785B-392A-4A21-9566-480A9E102B8F}"/>
              </a:ext>
            </a:extLst>
          </p:cNvPr>
          <p:cNvSpPr/>
          <p:nvPr/>
        </p:nvSpPr>
        <p:spPr>
          <a:xfrm rot="2036012">
            <a:off x="5715951" y="3185055"/>
            <a:ext cx="687175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D352FB5-8E1B-4BFF-B52E-AE9B2D549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200" y="724728"/>
            <a:ext cx="544876" cy="543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706001-EEB8-4FD5-99FA-2ED8E1F70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971" y="1929430"/>
            <a:ext cx="732164" cy="547704"/>
          </a:xfrm>
          <a:prstGeom prst="rect">
            <a:avLst/>
          </a:prstGeom>
        </p:spPr>
      </p:pic>
      <p:pic>
        <p:nvPicPr>
          <p:cNvPr id="41" name="Picture 2" descr="https://s14-eu5.startpage.com/wikioimage/f724c36095c18c8c84291fbac3767c60.png">
            <a:extLst>
              <a:ext uri="{FF2B5EF4-FFF2-40B4-BE49-F238E27FC236}">
                <a16:creationId xmlns:a16="http://schemas.microsoft.com/office/drawing/2014/main" id="{E2FA43FD-7127-4577-8974-AAAFA01E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27" y="1167666"/>
            <a:ext cx="323136" cy="5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Left 41">
            <a:extLst>
              <a:ext uri="{FF2B5EF4-FFF2-40B4-BE49-F238E27FC236}">
                <a16:creationId xmlns:a16="http://schemas.microsoft.com/office/drawing/2014/main" id="{B5F64268-FAA0-4316-83AB-73F10795514B}"/>
              </a:ext>
            </a:extLst>
          </p:cNvPr>
          <p:cNvSpPr/>
          <p:nvPr/>
        </p:nvSpPr>
        <p:spPr>
          <a:xfrm>
            <a:off x="6882966" y="3651328"/>
            <a:ext cx="897143" cy="1887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2B4E1-048D-472F-9ECA-0A9DF033044D}"/>
              </a:ext>
            </a:extLst>
          </p:cNvPr>
          <p:cNvSpPr txBox="1"/>
          <p:nvPr/>
        </p:nvSpPr>
        <p:spPr>
          <a:xfrm rot="5400000">
            <a:off x="7334684" y="3590406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>
                <a:solidFill>
                  <a:schemeClr val="bg1"/>
                </a:solidFill>
                <a:highlight>
                  <a:srgbClr val="000000"/>
                </a:highlight>
              </a:rPr>
              <a:t>APGIGEE</a:t>
            </a:r>
            <a:endParaRPr lang="en-NL" sz="9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729D72-FB7F-4FCC-ADE5-1270824FD3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886" y="2594592"/>
            <a:ext cx="358597" cy="3385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D8A2F3-D1D6-40EF-99E8-CA85AF59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55" y="3051800"/>
            <a:ext cx="434512" cy="41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1CD7AFD-3B45-4708-91AE-7EDA56D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44" y="1556600"/>
            <a:ext cx="523895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6E747F-E718-4570-BDFB-7444496CC4D6}"/>
              </a:ext>
            </a:extLst>
          </p:cNvPr>
          <p:cNvSpPr/>
          <p:nvPr/>
        </p:nvSpPr>
        <p:spPr>
          <a:xfrm>
            <a:off x="7493879" y="1828245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D4ABBC-DC44-457C-89A8-2C166AC7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95" y="1883870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BC3C9E8-1FD3-408A-A9B7-4F1A9425DD89}"/>
              </a:ext>
            </a:extLst>
          </p:cNvPr>
          <p:cNvSpPr/>
          <p:nvPr/>
        </p:nvSpPr>
        <p:spPr>
          <a:xfrm>
            <a:off x="5161849" y="2460642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FA63CD-FFC5-48CE-B931-68FBE7BAD660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>
            <a:off x="4511135" y="2203282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FDEF92-FE88-4962-B21F-A0BBE67239A9}"/>
              </a:ext>
            </a:extLst>
          </p:cNvPr>
          <p:cNvCxnSpPr/>
          <p:nvPr/>
        </p:nvCxnSpPr>
        <p:spPr>
          <a:xfrm flipV="1">
            <a:off x="4491578" y="1671758"/>
            <a:ext cx="2313566" cy="345266"/>
          </a:xfrm>
          <a:prstGeom prst="bentConnector3">
            <a:avLst>
              <a:gd name="adj1" fmla="val 774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84627C7-36E9-4C15-AA08-D5B03C693723}"/>
              </a:ext>
            </a:extLst>
          </p:cNvPr>
          <p:cNvCxnSpPr>
            <a:cxnSpLocks/>
            <a:stCxn id="37" idx="0"/>
            <a:endCxn id="36" idx="2"/>
          </p:cNvCxnSpPr>
          <p:nvPr/>
        </p:nvCxnSpPr>
        <p:spPr>
          <a:xfrm rot="5400000" flipH="1" flipV="1">
            <a:off x="3970228" y="1443021"/>
            <a:ext cx="661235" cy="311585"/>
          </a:xfrm>
          <a:prstGeom prst="bentConnector3">
            <a:avLst>
              <a:gd name="adj1" fmla="val 617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1A52243D-E657-4B35-A300-ACC3F84F5C7A}"/>
              </a:ext>
            </a:extLst>
          </p:cNvPr>
          <p:cNvSpPr/>
          <p:nvPr/>
        </p:nvSpPr>
        <p:spPr>
          <a:xfrm>
            <a:off x="1958236" y="2334967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103C02B-D1E7-40C5-9098-0102FBAF6D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8748" y="3435465"/>
            <a:ext cx="3606545" cy="548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F77694C-B6F4-41EC-8858-659C4E14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8095" y="2391607"/>
            <a:ext cx="2185805" cy="975114"/>
          </a:xfrm>
          <a:prstGeom prst="bentConnector3">
            <a:avLst>
              <a:gd name="adj1" fmla="val 1710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6ED17EE-E3A1-4308-A82F-807C7B33513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780" y="1722828"/>
            <a:ext cx="358597" cy="338536"/>
          </a:xfrm>
          <a:prstGeom prst="rect">
            <a:avLst/>
          </a:prstGeom>
        </p:spPr>
      </p:pic>
      <p:sp>
        <p:nvSpPr>
          <p:cNvPr id="24" name="Cylinder 23">
            <a:extLst>
              <a:ext uri="{FF2B5EF4-FFF2-40B4-BE49-F238E27FC236}">
                <a16:creationId xmlns:a16="http://schemas.microsoft.com/office/drawing/2014/main" id="{94CB6AE8-215F-417B-882F-AC24C1F8C732}"/>
              </a:ext>
            </a:extLst>
          </p:cNvPr>
          <p:cNvSpPr/>
          <p:nvPr/>
        </p:nvSpPr>
        <p:spPr>
          <a:xfrm>
            <a:off x="4757974" y="2734143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264468-3CA9-415A-BA97-5F4F3BDE83C4}"/>
              </a:ext>
            </a:extLst>
          </p:cNvPr>
          <p:cNvSpPr txBox="1"/>
          <p:nvPr/>
        </p:nvSpPr>
        <p:spPr>
          <a:xfrm>
            <a:off x="3368426" y="854066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Hub</a:t>
            </a:r>
            <a:endParaRPr lang="en-NL" sz="1050" dirty="0" err="1"/>
          </a:p>
        </p:txBody>
      </p:sp>
      <p:pic>
        <p:nvPicPr>
          <p:cNvPr id="4098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451B48F-D782-299A-4C6B-964DC8B9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7" y="3404808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02D7A7-588B-C670-DE14-5301A69952C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101" y="2871116"/>
            <a:ext cx="358597" cy="3385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1DEEE7-0457-9871-C681-FAC73DD5AD0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1697" y="1907008"/>
            <a:ext cx="358597" cy="3385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B92B36D-6EFF-8B34-CED2-191A3F23AA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6138" y="1129781"/>
            <a:ext cx="810048" cy="42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Graphic 52" descr="Bell">
            <a:extLst>
              <a:ext uri="{FF2B5EF4-FFF2-40B4-BE49-F238E27FC236}">
                <a16:creationId xmlns:a16="http://schemas.microsoft.com/office/drawing/2014/main" id="{DE6B8E73-EA52-284C-ABB6-995CFFEC2A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9819" y="1027504"/>
            <a:ext cx="333435" cy="333435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03972E37-A414-0EE4-0A67-427774E786D7}"/>
              </a:ext>
            </a:extLst>
          </p:cNvPr>
          <p:cNvSpPr/>
          <p:nvPr/>
        </p:nvSpPr>
        <p:spPr>
          <a:xfrm>
            <a:off x="5903744" y="1085376"/>
            <a:ext cx="180688" cy="12153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449EFB2B-CD3A-2721-0C1A-63695328B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6556"/>
          <a:stretch/>
        </p:blipFill>
        <p:spPr bwMode="auto">
          <a:xfrm>
            <a:off x="5122581" y="440635"/>
            <a:ext cx="825476" cy="55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5 Components of Azure DevOps - ParkMyCloud">
            <a:extLst>
              <a:ext uri="{FF2B5EF4-FFF2-40B4-BE49-F238E27FC236}">
                <a16:creationId xmlns:a16="http://schemas.microsoft.com/office/drawing/2014/main" id="{788B8C6F-746E-B47E-A9A1-6D3F1B92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15" y="4426450"/>
            <a:ext cx="799514" cy="49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C97389F9-73BE-4AF2-8B00-84388EFD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00" y="3641684"/>
            <a:ext cx="573172" cy="7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438D7C7-AD32-C760-3697-EF2DB398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94" y="2693901"/>
            <a:ext cx="862331" cy="8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C04CCA9F-436B-803F-3311-27E54F61E5FB}"/>
              </a:ext>
            </a:extLst>
          </p:cNvPr>
          <p:cNvSpPr/>
          <p:nvPr/>
        </p:nvSpPr>
        <p:spPr>
          <a:xfrm rot="5400000">
            <a:off x="8343683" y="2297218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0C870E5F-3C75-0AAC-28F6-129916BE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304757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35F7BAA-556A-35AA-6E14-9CB4357E9F7B}"/>
              </a:ext>
            </a:extLst>
          </p:cNvPr>
          <p:cNvSpPr txBox="1"/>
          <p:nvPr/>
        </p:nvSpPr>
        <p:spPr>
          <a:xfrm>
            <a:off x="172142" y="362092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CA183D-D33F-818E-5629-787AE8700F5A}"/>
              </a:ext>
            </a:extLst>
          </p:cNvPr>
          <p:cNvSpPr txBox="1"/>
          <p:nvPr/>
        </p:nvSpPr>
        <p:spPr>
          <a:xfrm>
            <a:off x="3673444" y="24419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</a:t>
            </a:r>
            <a:r>
              <a:rPr lang="nl-NL" sz="1050" dirty="0" err="1"/>
              <a:t>Grid</a:t>
            </a:r>
            <a:endParaRPr lang="en-NL" sz="1050" dirty="0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ECAC9-1D62-5AEB-6F5C-809A07E10AB4}"/>
              </a:ext>
            </a:extLst>
          </p:cNvPr>
          <p:cNvSpPr txBox="1"/>
          <p:nvPr/>
        </p:nvSpPr>
        <p:spPr>
          <a:xfrm>
            <a:off x="2496423" y="1951917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E39884-2300-9DE5-41AA-2D72D7497F66}"/>
              </a:ext>
            </a:extLst>
          </p:cNvPr>
          <p:cNvSpPr txBox="1"/>
          <p:nvPr/>
        </p:nvSpPr>
        <p:spPr>
          <a:xfrm>
            <a:off x="4991916" y="410527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8DCE02-40F0-7875-6DEC-9E4C3DB3C89C}"/>
              </a:ext>
            </a:extLst>
          </p:cNvPr>
          <p:cNvSpPr txBox="1"/>
          <p:nvPr/>
        </p:nvSpPr>
        <p:spPr>
          <a:xfrm>
            <a:off x="8191368" y="3535824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Snowflake</a:t>
            </a:r>
            <a:endParaRPr lang="en-NL" sz="1050" dirty="0" err="1"/>
          </a:p>
        </p:txBody>
      </p:sp>
      <p:pic>
        <p:nvPicPr>
          <p:cNvPr id="75" name="Snagit_SNG855">
            <a:extLst>
              <a:ext uri="{FF2B5EF4-FFF2-40B4-BE49-F238E27FC236}">
                <a16:creationId xmlns:a16="http://schemas.microsoft.com/office/drawing/2014/main" id="{06765CA1-7057-F6CD-2AEB-20BAB0BB90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988951"/>
            <a:ext cx="317555" cy="425231"/>
          </a:xfrm>
          <a:prstGeom prst="rect">
            <a:avLst/>
          </a:prstGeom>
        </p:spPr>
      </p:pic>
      <p:pic>
        <p:nvPicPr>
          <p:cNvPr id="76" name="Snagit_SNG855">
            <a:extLst>
              <a:ext uri="{FF2B5EF4-FFF2-40B4-BE49-F238E27FC236}">
                <a16:creationId xmlns:a16="http://schemas.microsoft.com/office/drawing/2014/main" id="{5AFC60DD-E762-5233-C56F-885EF36EA3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183593"/>
            <a:ext cx="317555" cy="425231"/>
          </a:xfrm>
          <a:prstGeom prst="rect">
            <a:avLst/>
          </a:prstGeom>
        </p:spPr>
      </p:pic>
      <p:pic>
        <p:nvPicPr>
          <p:cNvPr id="77" name="Snagit_SNG855">
            <a:extLst>
              <a:ext uri="{FF2B5EF4-FFF2-40B4-BE49-F238E27FC236}">
                <a16:creationId xmlns:a16="http://schemas.microsoft.com/office/drawing/2014/main" id="{692AFBF5-610B-DC71-AC00-25583B324C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378989"/>
            <a:ext cx="317555" cy="4252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7FFC0D-3EA0-8EC0-7802-49040BC17E3A}"/>
              </a:ext>
            </a:extLst>
          </p:cNvPr>
          <p:cNvCxnSpPr/>
          <p:nvPr/>
        </p:nvCxnSpPr>
        <p:spPr>
          <a:xfrm>
            <a:off x="732207" y="1628190"/>
            <a:ext cx="530923" cy="61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2CC66D-D996-B602-4ACD-0AC8072008C3}"/>
              </a:ext>
            </a:extLst>
          </p:cNvPr>
          <p:cNvCxnSpPr>
            <a:cxnSpLocks/>
          </p:cNvCxnSpPr>
          <p:nvPr/>
        </p:nvCxnSpPr>
        <p:spPr>
          <a:xfrm>
            <a:off x="449276" y="1808600"/>
            <a:ext cx="187160" cy="121083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BDBB6-F1B1-10B0-BC80-59A8DB22FE81}"/>
              </a:ext>
            </a:extLst>
          </p:cNvPr>
          <p:cNvSpPr/>
          <p:nvPr/>
        </p:nvSpPr>
        <p:spPr>
          <a:xfrm>
            <a:off x="7384982" y="334073"/>
            <a:ext cx="1263292" cy="39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0" name="Picture 14" descr="servicenow-logo ~ VoiceFoundry">
            <a:extLst>
              <a:ext uri="{FF2B5EF4-FFF2-40B4-BE49-F238E27FC236}">
                <a16:creationId xmlns:a16="http://schemas.microsoft.com/office/drawing/2014/main" id="{0405B4DF-35F3-63D1-EDCC-FBE64263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99" y="125110"/>
            <a:ext cx="1593024" cy="33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tream Analytics - Real-time data analytics | Microsoft Azure">
            <a:extLst>
              <a:ext uri="{FF2B5EF4-FFF2-40B4-BE49-F238E27FC236}">
                <a16:creationId xmlns:a16="http://schemas.microsoft.com/office/drawing/2014/main" id="{2473AF4D-EA69-ADFA-B539-5FB03830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86" y="962077"/>
            <a:ext cx="859076" cy="4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BBECC6F-E2A0-F420-296B-6FB1169B12EC}"/>
              </a:ext>
            </a:extLst>
          </p:cNvPr>
          <p:cNvSpPr txBox="1"/>
          <p:nvPr/>
        </p:nvSpPr>
        <p:spPr>
          <a:xfrm>
            <a:off x="2424486" y="144303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Stream Analytics</a:t>
            </a:r>
            <a:endParaRPr lang="en-NL" sz="1050" dirty="0" err="1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1B7A1FE-ACC9-8DB9-CC80-3007ECD397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46764" y="1357801"/>
            <a:ext cx="602188" cy="2617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16B26C4-AE18-032F-9502-35BD92D5F2C4}"/>
              </a:ext>
            </a:extLst>
          </p:cNvPr>
          <p:cNvCxnSpPr>
            <a:cxnSpLocks/>
          </p:cNvCxnSpPr>
          <p:nvPr/>
        </p:nvCxnSpPr>
        <p:spPr>
          <a:xfrm flipV="1">
            <a:off x="3118737" y="291327"/>
            <a:ext cx="3954587" cy="892266"/>
          </a:xfrm>
          <a:prstGeom prst="bentConnector3">
            <a:avLst>
              <a:gd name="adj1" fmla="val 495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6A45FE0-F791-B295-924D-2EDF43F558FF}"/>
              </a:ext>
            </a:extLst>
          </p:cNvPr>
          <p:cNvCxnSpPr>
            <a:stCxn id="53" idx="3"/>
            <a:endCxn id="4110" idx="2"/>
          </p:cNvCxnSpPr>
          <p:nvPr/>
        </p:nvCxnSpPr>
        <p:spPr>
          <a:xfrm flipV="1">
            <a:off x="6313254" y="457543"/>
            <a:ext cx="1585157" cy="73667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8BA86C9D-8A73-2E68-F9CF-8A606F0E99C7}"/>
              </a:ext>
            </a:extLst>
          </p:cNvPr>
          <p:cNvSpPr/>
          <p:nvPr/>
        </p:nvSpPr>
        <p:spPr>
          <a:xfrm>
            <a:off x="232118" y="122841"/>
            <a:ext cx="1878766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Analyze</a:t>
            </a:r>
            <a:r>
              <a:rPr lang="nl-NL" sz="1600" dirty="0"/>
              <a:t>, Monitor, </a:t>
            </a:r>
            <a:r>
              <a:rPr lang="nl-NL" sz="1600" dirty="0" err="1"/>
              <a:t>Anomaly</a:t>
            </a:r>
            <a:r>
              <a:rPr lang="nl-NL" sz="1600" dirty="0"/>
              <a:t> </a:t>
            </a:r>
            <a:r>
              <a:rPr lang="nl-NL" sz="1600" dirty="0" err="1"/>
              <a:t>Detection</a:t>
            </a:r>
            <a:r>
              <a:rPr lang="nl-NL" sz="1600" dirty="0"/>
              <a:t>, Alert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53613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5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rgbClr val="6F6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98005072-955A-443C-BDF5-F2AE5C2EEE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15E982CF-6E3D-4C01-BC87-58562C0AC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5" name="Picture 74" descr="Icon&#10;&#10;Description automatically generated">
            <a:extLst>
              <a:ext uri="{FF2B5EF4-FFF2-40B4-BE49-F238E27FC236}">
                <a16:creationId xmlns:a16="http://schemas.microsoft.com/office/drawing/2014/main" id="{DDF89BD2-0DF8-4A46-A345-0F42E0F3A4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6" y="3839289"/>
            <a:ext cx="400033" cy="40003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B4135CC-1895-63FD-F0CC-FD44BB4D08E0}"/>
              </a:ext>
            </a:extLst>
          </p:cNvPr>
          <p:cNvSpPr txBox="1">
            <a:spLocks/>
          </p:cNvSpPr>
          <p:nvPr/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IoT Use Cases – keep popping up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C46B150-68FA-E144-42F1-5E050B508F5A}"/>
              </a:ext>
            </a:extLst>
          </p:cNvPr>
          <p:cNvSpPr txBox="1">
            <a:spLocks/>
          </p:cNvSpPr>
          <p:nvPr/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For Eneco the ability to connect Enterprise IT to the Operational domain (production &amp; distribution) as well as to Customer sites is very valuable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431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9ECB-48C1-06B6-58F1-A45D6091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E9703-4679-CAB8-A33E-962B8450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controller requires “instant curtailment of electricity production”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3F08A-6644-6631-D22C-569CE6F5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205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663D54FF-1C3F-14CE-88EF-11D6FD48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211"/>
            <a:ext cx="9144000" cy="53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9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2857383" y="971439"/>
            <a:ext cx="3429236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" y="2227695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 &amp; prosumers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940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142861" y="1314364"/>
            <a:ext cx="738983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operation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85272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457436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" name="NOC">
            <a:extLst>
              <a:ext uri="{FF2B5EF4-FFF2-40B4-BE49-F238E27FC236}">
                <a16:creationId xmlns:a16="http://schemas.microsoft.com/office/drawing/2014/main" id="{E196F993-0691-4FB6-941A-CCAFE10D1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3818" y="101072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85" name="Picture 84" descr="Icon&#10;&#10;Description automatically generated">
            <a:extLst>
              <a:ext uri="{FF2B5EF4-FFF2-40B4-BE49-F238E27FC236}">
                <a16:creationId xmlns:a16="http://schemas.microsoft.com/office/drawing/2014/main" id="{AC5C9F69-28D5-4812-9688-C5E439FE09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A6BD5BBA-65BE-4516-8509-B3E1C8EE13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5CCDE842-C7D5-4050-B5A5-FF51A383E1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231E83BF-2B98-4D4F-ABAB-585273D1FA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BA448CC4-D698-4C78-8E30-8406EE95C0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21AC45B8-5C7C-4A9B-BEF2-D9F68DCBE2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6A4638E9-6F7E-40AC-B1DB-6FDA3F3247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393DF884-6E28-41A5-9806-124270474A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9713FE27-274F-4FE2-A899-9D3F8DEB6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931602AB-343A-4DA9-AA94-B4C8C4EB35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C0A9BFD-2656-4C94-9F39-DF263238BA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6084B56E-1C63-4876-9FC9-12D98CC44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4B618EF9-E74A-4269-A7C7-E0D365C327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4" name="Picture 113" descr="Icon&#10;&#10;Description automatically generated">
            <a:extLst>
              <a:ext uri="{FF2B5EF4-FFF2-40B4-BE49-F238E27FC236}">
                <a16:creationId xmlns:a16="http://schemas.microsoft.com/office/drawing/2014/main" id="{D3141DAF-192B-4B48-8951-DEE268627E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D37C1CDF-B45F-41F1-8F3F-2449FF3A28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6" name="Picture 115" descr="Icon&#10;&#10;Description automatically generated">
            <a:extLst>
              <a:ext uri="{FF2B5EF4-FFF2-40B4-BE49-F238E27FC236}">
                <a16:creationId xmlns:a16="http://schemas.microsoft.com/office/drawing/2014/main" id="{E1F5DB14-E8A6-4E22-A72F-3FE33D78A7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1942A141-CC2D-4FEF-A64E-D765551EBD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14" y="2440267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BA2D3A79-B8CC-4CF7-8BF9-ED8BD6FF00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8576E6A4-B46B-411C-852A-71CE69907625}"/>
              </a:ext>
            </a:extLst>
          </p:cNvPr>
          <p:cNvSpPr/>
          <p:nvPr/>
        </p:nvSpPr>
        <p:spPr>
          <a:xfrm>
            <a:off x="7886928" y="251459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E3D0ECA-6F24-48B9-BDF2-4D1E771648C6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5E19BB-53F4-49A4-A4B1-BCB768416875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7C8BDE-2CDF-476C-A789-B25C88E7F4D0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AE6F95-123D-4D93-A517-C4F62DFBE86D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92869A-A1C2-402F-87AA-1AAF53935CF4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7" name="Customer Service">
            <a:extLst>
              <a:ext uri="{FF2B5EF4-FFF2-40B4-BE49-F238E27FC236}">
                <a16:creationId xmlns:a16="http://schemas.microsoft.com/office/drawing/2014/main" id="{B63C0721-9319-49D0-9FF6-333FFEBA44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85474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B786B35-E071-4C31-B0D9-D8B399CAEC33}"/>
              </a:ext>
            </a:extLst>
          </p:cNvPr>
          <p:cNvSpPr txBox="1"/>
          <p:nvPr/>
        </p:nvSpPr>
        <p:spPr>
          <a:xfrm>
            <a:off x="4051588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5D1EC55-62F1-4F5B-88A9-40A7F2C648A8}"/>
              </a:ext>
            </a:extLst>
          </p:cNvPr>
          <p:cNvSpPr txBox="1"/>
          <p:nvPr/>
        </p:nvSpPr>
        <p:spPr>
          <a:xfrm>
            <a:off x="5472468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57E8859-9D1A-4D9D-B453-3E623EDEA9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10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47" name="Picture 146" descr="Icon&#10;&#10;Description automatically generated">
            <a:extLst>
              <a:ext uri="{FF2B5EF4-FFF2-40B4-BE49-F238E27FC236}">
                <a16:creationId xmlns:a16="http://schemas.microsoft.com/office/drawing/2014/main" id="{24390B8F-D525-42C5-89A2-8C4F60563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694672"/>
            <a:ext cx="457181" cy="457181"/>
          </a:xfrm>
          <a:prstGeom prst="rect">
            <a:avLst/>
          </a:prstGeom>
        </p:spPr>
      </p:pic>
      <p:pic>
        <p:nvPicPr>
          <p:cNvPr id="148" name="Picture 14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7A8EFC30-362E-4AA8-9AA1-12B53ADCFB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08" y="432275"/>
            <a:ext cx="342886" cy="34288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56BA0A2-B5FD-4A76-91BB-C70CA05823A6}"/>
              </a:ext>
            </a:extLst>
          </p:cNvPr>
          <p:cNvSpPr/>
          <p:nvPr/>
        </p:nvSpPr>
        <p:spPr>
          <a:xfrm>
            <a:off x="5692111" y="1566226"/>
            <a:ext cx="114308" cy="96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131D8ED-332E-4490-8102-C7EDCDF08893}"/>
              </a:ext>
            </a:extLst>
          </p:cNvPr>
          <p:cNvSpPr/>
          <p:nvPr/>
        </p:nvSpPr>
        <p:spPr>
          <a:xfrm>
            <a:off x="5772233" y="1566226"/>
            <a:ext cx="91341" cy="96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648BBA9-7D94-4227-AFD9-047144F17DD4}"/>
              </a:ext>
            </a:extLst>
          </p:cNvPr>
          <p:cNvSpPr/>
          <p:nvPr/>
        </p:nvSpPr>
        <p:spPr>
          <a:xfrm>
            <a:off x="5852354" y="1566226"/>
            <a:ext cx="91341" cy="96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F10D27C-6050-4BEA-8970-DE5A7131039D}"/>
              </a:ext>
            </a:extLst>
          </p:cNvPr>
          <p:cNvSpPr txBox="1"/>
          <p:nvPr/>
        </p:nvSpPr>
        <p:spPr>
          <a:xfrm>
            <a:off x="4234988" y="226111"/>
            <a:ext cx="73577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balancing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7774D2-0ACC-4A9F-81A9-9EAD5382FCFC}"/>
              </a:ext>
            </a:extLst>
          </p:cNvPr>
          <p:cNvSpPr txBox="1"/>
          <p:nvPr/>
        </p:nvSpPr>
        <p:spPr>
          <a:xfrm>
            <a:off x="5772306" y="228439"/>
            <a:ext cx="110927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Dispersed energy production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08CCBE6-FB41-4EEF-B5E7-085D2A0E0DD1}"/>
              </a:ext>
            </a:extLst>
          </p:cNvPr>
          <p:cNvSpPr txBox="1"/>
          <p:nvPr/>
        </p:nvSpPr>
        <p:spPr>
          <a:xfrm>
            <a:off x="3143232" y="228439"/>
            <a:ext cx="766234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steering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B40745AF-7E94-4188-A4D6-4397E704F53A}"/>
              </a:ext>
            </a:extLst>
          </p:cNvPr>
          <p:cNvSpPr/>
          <p:nvPr/>
        </p:nvSpPr>
        <p:spPr>
          <a:xfrm>
            <a:off x="5257847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84D5B7E-21DF-488C-BCE3-9CBB826E974F}"/>
              </a:ext>
            </a:extLst>
          </p:cNvPr>
          <p:cNvSpPr/>
          <p:nvPr/>
        </p:nvSpPr>
        <p:spPr>
          <a:xfrm>
            <a:off x="5315001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656F9DD-C7BA-4F0A-81FD-9B347E47864E}"/>
              </a:ext>
            </a:extLst>
          </p:cNvPr>
          <p:cNvSpPr/>
          <p:nvPr/>
        </p:nvSpPr>
        <p:spPr>
          <a:xfrm>
            <a:off x="5372156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145438F-E138-4FDF-8C7C-D2E3AC3204ED}"/>
              </a:ext>
            </a:extLst>
          </p:cNvPr>
          <p:cNvSpPr/>
          <p:nvPr/>
        </p:nvSpPr>
        <p:spPr>
          <a:xfrm>
            <a:off x="5429309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4D59541-338F-4DA9-8C0A-0DCE170B4F84}"/>
              </a:ext>
            </a:extLst>
          </p:cNvPr>
          <p:cNvSpPr/>
          <p:nvPr/>
        </p:nvSpPr>
        <p:spPr>
          <a:xfrm>
            <a:off x="5486463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8C53FDC-0DD3-4A77-894D-0BBD794C6B08}"/>
              </a:ext>
            </a:extLst>
          </p:cNvPr>
          <p:cNvSpPr/>
          <p:nvPr/>
        </p:nvSpPr>
        <p:spPr>
          <a:xfrm>
            <a:off x="5543617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F31D900-ACFF-4CFF-B3B2-5F5D67C16C3F}"/>
              </a:ext>
            </a:extLst>
          </p:cNvPr>
          <p:cNvSpPr/>
          <p:nvPr/>
        </p:nvSpPr>
        <p:spPr>
          <a:xfrm>
            <a:off x="5600771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A7E0F54-9D70-4CE5-95C0-AD31C4C44375}"/>
              </a:ext>
            </a:extLst>
          </p:cNvPr>
          <p:cNvSpPr/>
          <p:nvPr/>
        </p:nvSpPr>
        <p:spPr>
          <a:xfrm>
            <a:off x="5657925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5D09410-C096-44ED-9EF4-C021F551368C}"/>
              </a:ext>
            </a:extLst>
          </p:cNvPr>
          <p:cNvSpPr/>
          <p:nvPr/>
        </p:nvSpPr>
        <p:spPr>
          <a:xfrm>
            <a:off x="5715079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BABA81-F414-455E-A8FC-D4E6A19F9763}"/>
              </a:ext>
            </a:extLst>
          </p:cNvPr>
          <p:cNvSpPr/>
          <p:nvPr/>
        </p:nvSpPr>
        <p:spPr>
          <a:xfrm>
            <a:off x="5772233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4F5B6E7-77F6-40F0-B3AC-42A826FD1931}"/>
              </a:ext>
            </a:extLst>
          </p:cNvPr>
          <p:cNvSpPr/>
          <p:nvPr/>
        </p:nvSpPr>
        <p:spPr>
          <a:xfrm>
            <a:off x="5829387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B61C163-2895-48EF-A7CB-86487D82005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EC3838-C475-49AF-8422-DBDB0A12202D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DF6F7FB-629B-42AB-9B1E-0C5805AE15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87" y="351825"/>
            <a:ext cx="400033" cy="400033"/>
          </a:xfrm>
          <a:prstGeom prst="rect">
            <a:avLst/>
          </a:prstGeom>
        </p:spPr>
      </p:pic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FE8E80AD-1789-4408-80AD-B7159BDB97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58" y="367476"/>
            <a:ext cx="400033" cy="400033"/>
          </a:xfrm>
          <a:prstGeom prst="rect">
            <a:avLst/>
          </a:prstGeom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4364D7-7E78-4967-8535-263DE2EB3E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28" y="348461"/>
            <a:ext cx="400033" cy="400033"/>
          </a:xfrm>
          <a:prstGeom prst="rect">
            <a:avLst/>
          </a:prstGeom>
        </p:spPr>
      </p:pic>
      <p:sp>
        <p:nvSpPr>
          <p:cNvPr id="66" name="Arc 65">
            <a:extLst>
              <a:ext uri="{FF2B5EF4-FFF2-40B4-BE49-F238E27FC236}">
                <a16:creationId xmlns:a16="http://schemas.microsoft.com/office/drawing/2014/main" id="{1F91AC95-7198-4B95-B317-A6419C2BFBDB}"/>
              </a:ext>
            </a:extLst>
          </p:cNvPr>
          <p:cNvSpPr/>
          <p:nvPr/>
        </p:nvSpPr>
        <p:spPr>
          <a:xfrm>
            <a:off x="3526749" y="864949"/>
            <a:ext cx="1981055" cy="514386"/>
          </a:xfrm>
          <a:prstGeom prst="arc">
            <a:avLst>
              <a:gd name="adj1" fmla="val 11279688"/>
              <a:gd name="adj2" fmla="val 21333787"/>
            </a:avLst>
          </a:prstGeom>
          <a:ln w="9525">
            <a:solidFill>
              <a:srgbClr val="15A9C6"/>
            </a:solidFill>
            <a:prstDash val="dash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192" name="Arc 191">
            <a:extLst>
              <a:ext uri="{FF2B5EF4-FFF2-40B4-BE49-F238E27FC236}">
                <a16:creationId xmlns:a16="http://schemas.microsoft.com/office/drawing/2014/main" id="{BA7325A1-28E1-495D-8F78-A2416D314CCF}"/>
              </a:ext>
            </a:extLst>
          </p:cNvPr>
          <p:cNvSpPr/>
          <p:nvPr/>
        </p:nvSpPr>
        <p:spPr>
          <a:xfrm>
            <a:off x="4260818" y="969112"/>
            <a:ext cx="1244547" cy="470903"/>
          </a:xfrm>
          <a:prstGeom prst="arc">
            <a:avLst>
              <a:gd name="adj1" fmla="val 12028738"/>
              <a:gd name="adj2" fmla="val 21077603"/>
            </a:avLst>
          </a:prstGeom>
          <a:ln w="9525">
            <a:solidFill>
              <a:srgbClr val="15A9C6"/>
            </a:solidFill>
            <a:prstDash val="dash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193" name="Arc 192">
            <a:extLst>
              <a:ext uri="{FF2B5EF4-FFF2-40B4-BE49-F238E27FC236}">
                <a16:creationId xmlns:a16="http://schemas.microsoft.com/office/drawing/2014/main" id="{454D337D-E180-4B3A-8FAF-7668A8B04BF6}"/>
              </a:ext>
            </a:extLst>
          </p:cNvPr>
          <p:cNvSpPr/>
          <p:nvPr/>
        </p:nvSpPr>
        <p:spPr>
          <a:xfrm>
            <a:off x="4968295" y="1099736"/>
            <a:ext cx="558701" cy="386602"/>
          </a:xfrm>
          <a:prstGeom prst="arc">
            <a:avLst>
              <a:gd name="adj1" fmla="val 14258160"/>
              <a:gd name="adj2" fmla="val 19659678"/>
            </a:avLst>
          </a:prstGeom>
          <a:ln w="9525">
            <a:solidFill>
              <a:srgbClr val="15A9C6"/>
            </a:solidFill>
            <a:prstDash val="dash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C569A38E-ECC2-ECEF-4C5B-ACA66C81E8DE}"/>
              </a:ext>
            </a:extLst>
          </p:cNvPr>
          <p:cNvCxnSpPr>
            <a:cxnSpLocks/>
            <a:endCxn id="205" idx="4"/>
          </p:cNvCxnSpPr>
          <p:nvPr/>
        </p:nvCxnSpPr>
        <p:spPr>
          <a:xfrm rot="5400000" flipH="1" flipV="1">
            <a:off x="1880668" y="349845"/>
            <a:ext cx="1474694" cy="4095797"/>
          </a:xfrm>
          <a:prstGeom prst="bentConnector3">
            <a:avLst>
              <a:gd name="adj1" fmla="val 92294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B79B72BE-DF79-93D9-240C-4C71DE6128E5}"/>
              </a:ext>
            </a:extLst>
          </p:cNvPr>
          <p:cNvCxnSpPr>
            <a:cxnSpLocks/>
            <a:endCxn id="209" idx="0"/>
          </p:cNvCxnSpPr>
          <p:nvPr/>
        </p:nvCxnSpPr>
        <p:spPr>
          <a:xfrm rot="5400000">
            <a:off x="1944615" y="341741"/>
            <a:ext cx="1478040" cy="4110053"/>
          </a:xfrm>
          <a:prstGeom prst="bentConnector3">
            <a:avLst>
              <a:gd name="adj1" fmla="val 1189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741CB365-60DC-1A19-3D2D-6201AF1006AF}"/>
              </a:ext>
            </a:extLst>
          </p:cNvPr>
          <p:cNvCxnSpPr>
            <a:cxnSpLocks/>
            <a:endCxn id="210" idx="0"/>
          </p:cNvCxnSpPr>
          <p:nvPr/>
        </p:nvCxnSpPr>
        <p:spPr>
          <a:xfrm rot="5400000">
            <a:off x="2430685" y="657714"/>
            <a:ext cx="1478021" cy="3478090"/>
          </a:xfrm>
          <a:prstGeom prst="bentConnector3">
            <a:avLst>
              <a:gd name="adj1" fmla="val 1905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54CA0C5A-B232-E2F4-FBCF-8ECCB85699F1}"/>
              </a:ext>
            </a:extLst>
          </p:cNvPr>
          <p:cNvCxnSpPr>
            <a:cxnSpLocks/>
            <a:endCxn id="206" idx="4"/>
          </p:cNvCxnSpPr>
          <p:nvPr/>
        </p:nvCxnSpPr>
        <p:spPr>
          <a:xfrm rot="5400000" flipH="1" flipV="1">
            <a:off x="2364193" y="662761"/>
            <a:ext cx="1476383" cy="3468275"/>
          </a:xfrm>
          <a:prstGeom prst="bentConnector3">
            <a:avLst>
              <a:gd name="adj1" fmla="val 8482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76643FF-12AB-EC2E-A251-FFCA3E510AF9}"/>
              </a:ext>
            </a:extLst>
          </p:cNvPr>
          <p:cNvCxnSpPr>
            <a:cxnSpLocks/>
            <a:endCxn id="207" idx="4"/>
          </p:cNvCxnSpPr>
          <p:nvPr/>
        </p:nvCxnSpPr>
        <p:spPr>
          <a:xfrm rot="5400000" flipH="1" flipV="1">
            <a:off x="2847614" y="979089"/>
            <a:ext cx="1475826" cy="2838442"/>
          </a:xfrm>
          <a:prstGeom prst="bentConnector3">
            <a:avLst>
              <a:gd name="adj1" fmla="val 76894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DA210E78-078C-7A19-21D2-B63682F297E7}"/>
              </a:ext>
            </a:extLst>
          </p:cNvPr>
          <p:cNvCxnSpPr>
            <a:cxnSpLocks/>
            <a:endCxn id="211" idx="0"/>
          </p:cNvCxnSpPr>
          <p:nvPr/>
        </p:nvCxnSpPr>
        <p:spPr>
          <a:xfrm rot="5400000">
            <a:off x="2916297" y="971503"/>
            <a:ext cx="1476870" cy="2851624"/>
          </a:xfrm>
          <a:prstGeom prst="bentConnector3">
            <a:avLst>
              <a:gd name="adj1" fmla="val 2696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C8E21677-EC5B-2B70-44E1-F47D93921173}"/>
              </a:ext>
            </a:extLst>
          </p:cNvPr>
          <p:cNvCxnSpPr>
            <a:cxnSpLocks/>
            <a:endCxn id="212" idx="0"/>
          </p:cNvCxnSpPr>
          <p:nvPr/>
        </p:nvCxnSpPr>
        <p:spPr>
          <a:xfrm rot="5400000">
            <a:off x="3402368" y="1287478"/>
            <a:ext cx="1476851" cy="2219657"/>
          </a:xfrm>
          <a:prstGeom prst="bentConnector3">
            <a:avLst>
              <a:gd name="adj1" fmla="val 3464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E32377BE-77AC-9C5D-390A-C8B28A115184}"/>
              </a:ext>
            </a:extLst>
          </p:cNvPr>
          <p:cNvCxnSpPr>
            <a:cxnSpLocks/>
            <a:endCxn id="208" idx="4"/>
          </p:cNvCxnSpPr>
          <p:nvPr/>
        </p:nvCxnSpPr>
        <p:spPr>
          <a:xfrm rot="5400000" flipH="1" flipV="1">
            <a:off x="3335639" y="1291096"/>
            <a:ext cx="1479134" cy="2211118"/>
          </a:xfrm>
          <a:prstGeom prst="bentConnector3">
            <a:avLst>
              <a:gd name="adj1" fmla="val 6891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16C2DE96-20AD-F65C-DC9F-A558D4B904BF}"/>
              </a:ext>
            </a:extLst>
          </p:cNvPr>
          <p:cNvSpPr/>
          <p:nvPr/>
        </p:nvSpPr>
        <p:spPr>
          <a:xfrm>
            <a:off x="4637338" y="1603248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D0A7431-4296-2077-021B-25B2DFFE076F}"/>
              </a:ext>
            </a:extLst>
          </p:cNvPr>
          <p:cNvSpPr/>
          <p:nvPr/>
        </p:nvSpPr>
        <p:spPr>
          <a:xfrm>
            <a:off x="4807948" y="1601560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2EE2FA0-12F7-CEA5-62CB-BBE847E6E3E4}"/>
              </a:ext>
            </a:extLst>
          </p:cNvPr>
          <p:cNvSpPr/>
          <p:nvPr/>
        </p:nvSpPr>
        <p:spPr>
          <a:xfrm>
            <a:off x="4976174" y="1603248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1A03B35-BA0A-50B9-1CB2-2D10B143CDDB}"/>
              </a:ext>
            </a:extLst>
          </p:cNvPr>
          <p:cNvSpPr/>
          <p:nvPr/>
        </p:nvSpPr>
        <p:spPr>
          <a:xfrm>
            <a:off x="5152191" y="1599940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ECFCBD-065F-4630-9A87-53F20557B74C}"/>
              </a:ext>
            </a:extLst>
          </p:cNvPr>
          <p:cNvSpPr/>
          <p:nvPr/>
        </p:nvSpPr>
        <p:spPr>
          <a:xfrm>
            <a:off x="600036" y="3135787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592BBFD5-F1E6-D1F2-E0B2-8A3932564B1D}"/>
              </a:ext>
            </a:extLst>
          </p:cNvPr>
          <p:cNvSpPr/>
          <p:nvPr/>
        </p:nvSpPr>
        <p:spPr>
          <a:xfrm>
            <a:off x="1402077" y="3135768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5178279-41D8-001E-220F-3DD700D81AA1}"/>
              </a:ext>
            </a:extLst>
          </p:cNvPr>
          <p:cNvSpPr/>
          <p:nvPr/>
        </p:nvSpPr>
        <p:spPr>
          <a:xfrm>
            <a:off x="2200347" y="313575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911378D-1DD1-E257-358A-1D539CC30757}"/>
              </a:ext>
            </a:extLst>
          </p:cNvPr>
          <p:cNvSpPr/>
          <p:nvPr/>
        </p:nvSpPr>
        <p:spPr>
          <a:xfrm>
            <a:off x="3002391" y="313573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D7B6C736-0951-F2AA-98FE-A8FB6D582EB5}"/>
              </a:ext>
            </a:extLst>
          </p:cNvPr>
          <p:cNvCxnSpPr>
            <a:cxnSpLocks/>
            <a:endCxn id="216" idx="4"/>
          </p:cNvCxnSpPr>
          <p:nvPr/>
        </p:nvCxnSpPr>
        <p:spPr>
          <a:xfrm rot="5400000" flipH="1" flipV="1">
            <a:off x="3652870" y="1738355"/>
            <a:ext cx="1771778" cy="1609631"/>
          </a:xfrm>
          <a:prstGeom prst="bentConnector3">
            <a:avLst>
              <a:gd name="adj1" fmla="val 6792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EDD1D2AE-646C-20B5-C9EB-C3553B088E58}"/>
              </a:ext>
            </a:extLst>
          </p:cNvPr>
          <p:cNvCxnSpPr>
            <a:cxnSpLocks/>
          </p:cNvCxnSpPr>
          <p:nvPr/>
        </p:nvCxnSpPr>
        <p:spPr>
          <a:xfrm rot="5400000">
            <a:off x="3733766" y="1743199"/>
            <a:ext cx="1771779" cy="1599941"/>
          </a:xfrm>
          <a:prstGeom prst="bentConnector3">
            <a:avLst>
              <a:gd name="adj1" fmla="val 3527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From-Solar">
            <a:extLst>
              <a:ext uri="{FF2B5EF4-FFF2-40B4-BE49-F238E27FC236}">
                <a16:creationId xmlns:a16="http://schemas.microsoft.com/office/drawing/2014/main" id="{02B5E1E6-7740-9FBD-DE04-9F19EF1B4AE9}"/>
              </a:ext>
            </a:extLst>
          </p:cNvPr>
          <p:cNvSpPr/>
          <p:nvPr/>
        </p:nvSpPr>
        <p:spPr>
          <a:xfrm>
            <a:off x="3790797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6" name="To-Solar">
            <a:extLst>
              <a:ext uri="{FF2B5EF4-FFF2-40B4-BE49-F238E27FC236}">
                <a16:creationId xmlns:a16="http://schemas.microsoft.com/office/drawing/2014/main" id="{AEF6F924-8DC5-E35E-DB58-405A8F81EBCE}"/>
              </a:ext>
            </a:extLst>
          </p:cNvPr>
          <p:cNvSpPr/>
          <p:nvPr/>
        </p:nvSpPr>
        <p:spPr>
          <a:xfrm>
            <a:off x="5315001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7" name="To-Solar">
            <a:extLst>
              <a:ext uri="{FF2B5EF4-FFF2-40B4-BE49-F238E27FC236}">
                <a16:creationId xmlns:a16="http://schemas.microsoft.com/office/drawing/2014/main" id="{DDA3BAED-6279-3AE5-6ACC-1D4071EF1137}"/>
              </a:ext>
            </a:extLst>
          </p:cNvPr>
          <p:cNvSpPr/>
          <p:nvPr/>
        </p:nvSpPr>
        <p:spPr>
          <a:xfrm>
            <a:off x="5486469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8" name="To-Solar">
            <a:extLst>
              <a:ext uri="{FF2B5EF4-FFF2-40B4-BE49-F238E27FC236}">
                <a16:creationId xmlns:a16="http://schemas.microsoft.com/office/drawing/2014/main" id="{5AFCB9E5-48BC-50AD-6B62-35C6CFC518F0}"/>
              </a:ext>
            </a:extLst>
          </p:cNvPr>
          <p:cNvSpPr/>
          <p:nvPr/>
        </p:nvSpPr>
        <p:spPr>
          <a:xfrm>
            <a:off x="5657937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20" name="Connector: Elbow 219">
            <a:extLst>
              <a:ext uri="{FF2B5EF4-FFF2-40B4-BE49-F238E27FC236}">
                <a16:creationId xmlns:a16="http://schemas.microsoft.com/office/drawing/2014/main" id="{A9C14BCD-D630-CC05-0CE3-76E9AB42D1AA}"/>
              </a:ext>
            </a:extLst>
          </p:cNvPr>
          <p:cNvCxnSpPr>
            <a:cxnSpLocks/>
            <a:endCxn id="217" idx="4"/>
          </p:cNvCxnSpPr>
          <p:nvPr/>
        </p:nvCxnSpPr>
        <p:spPr>
          <a:xfrm rot="5400000" flipH="1" flipV="1">
            <a:off x="4029339" y="1958749"/>
            <a:ext cx="1787172" cy="1184237"/>
          </a:xfrm>
          <a:prstGeom prst="bentConnector3">
            <a:avLst>
              <a:gd name="adj1" fmla="val 5973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DB41188C-8257-BC06-8D3E-1BA4AF5A7F1E}"/>
              </a:ext>
            </a:extLst>
          </p:cNvPr>
          <p:cNvCxnSpPr>
            <a:cxnSpLocks/>
          </p:cNvCxnSpPr>
          <p:nvPr/>
        </p:nvCxnSpPr>
        <p:spPr>
          <a:xfrm rot="5400000">
            <a:off x="4109929" y="1947893"/>
            <a:ext cx="1771777" cy="1190553"/>
          </a:xfrm>
          <a:prstGeom prst="bentConnector3">
            <a:avLst>
              <a:gd name="adj1" fmla="val 45306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From-Solar">
            <a:extLst>
              <a:ext uri="{FF2B5EF4-FFF2-40B4-BE49-F238E27FC236}">
                <a16:creationId xmlns:a16="http://schemas.microsoft.com/office/drawing/2014/main" id="{BE91F5DD-06F8-347C-E9E7-70058971B2E0}"/>
              </a:ext>
            </a:extLst>
          </p:cNvPr>
          <p:cNvSpPr/>
          <p:nvPr/>
        </p:nvSpPr>
        <p:spPr>
          <a:xfrm>
            <a:off x="4371211" y="3431778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A3D86408-8FA4-86B1-AC8E-11D38D315584}"/>
              </a:ext>
            </a:extLst>
          </p:cNvPr>
          <p:cNvCxnSpPr>
            <a:cxnSpLocks/>
            <a:endCxn id="218" idx="4"/>
          </p:cNvCxnSpPr>
          <p:nvPr/>
        </p:nvCxnSpPr>
        <p:spPr>
          <a:xfrm rot="5400000" flipH="1" flipV="1">
            <a:off x="4467122" y="2237578"/>
            <a:ext cx="1799685" cy="63909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38A0FAE3-100F-5375-7CDB-74C97E07AA29}"/>
              </a:ext>
            </a:extLst>
          </p:cNvPr>
          <p:cNvCxnSpPr>
            <a:cxnSpLocks/>
            <a:endCxn id="226" idx="0"/>
          </p:cNvCxnSpPr>
          <p:nvPr/>
        </p:nvCxnSpPr>
        <p:spPr>
          <a:xfrm rot="5400000">
            <a:off x="4556989" y="2222820"/>
            <a:ext cx="1771112" cy="640035"/>
          </a:xfrm>
          <a:prstGeom prst="bentConnector3">
            <a:avLst>
              <a:gd name="adj1" fmla="val 5490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From-Solar">
            <a:extLst>
              <a:ext uri="{FF2B5EF4-FFF2-40B4-BE49-F238E27FC236}">
                <a16:creationId xmlns:a16="http://schemas.microsoft.com/office/drawing/2014/main" id="{70AED4D8-C803-EAD9-840A-75363FEE788E}"/>
              </a:ext>
            </a:extLst>
          </p:cNvPr>
          <p:cNvSpPr/>
          <p:nvPr/>
        </p:nvSpPr>
        <p:spPr>
          <a:xfrm>
            <a:off x="5093953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E320B21B-D2E4-55BA-7C82-A123FF63D8C8}"/>
              </a:ext>
            </a:extLst>
          </p:cNvPr>
          <p:cNvCxnSpPr>
            <a:cxnSpLocks/>
            <a:endCxn id="229" idx="0"/>
          </p:cNvCxnSpPr>
          <p:nvPr/>
        </p:nvCxnSpPr>
        <p:spPr>
          <a:xfrm rot="16200000" flipH="1">
            <a:off x="6966340" y="799570"/>
            <a:ext cx="691196" cy="2403771"/>
          </a:xfrm>
          <a:prstGeom prst="bentConnector3">
            <a:avLst>
              <a:gd name="adj1" fmla="val 40521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From-Solar">
            <a:extLst>
              <a:ext uri="{FF2B5EF4-FFF2-40B4-BE49-F238E27FC236}">
                <a16:creationId xmlns:a16="http://schemas.microsoft.com/office/drawing/2014/main" id="{CF486B1B-9BB8-F74E-FC8D-97A795A4F84F}"/>
              </a:ext>
            </a:extLst>
          </p:cNvPr>
          <p:cNvSpPr/>
          <p:nvPr/>
        </p:nvSpPr>
        <p:spPr>
          <a:xfrm>
            <a:off x="8485248" y="234705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30" name="To-Solar">
            <a:extLst>
              <a:ext uri="{FF2B5EF4-FFF2-40B4-BE49-F238E27FC236}">
                <a16:creationId xmlns:a16="http://schemas.microsoft.com/office/drawing/2014/main" id="{E681FD52-29B2-EAD7-1B34-B916D26BE170}"/>
              </a:ext>
            </a:extLst>
          </p:cNvPr>
          <p:cNvSpPr/>
          <p:nvPr/>
        </p:nvSpPr>
        <p:spPr>
          <a:xfrm>
            <a:off x="5834051" y="1598336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87CBBE4C-BCD3-38AC-02D6-4CF00CF74503}"/>
              </a:ext>
            </a:extLst>
          </p:cNvPr>
          <p:cNvCxnSpPr>
            <a:cxnSpLocks/>
            <a:endCxn id="230" idx="4"/>
          </p:cNvCxnSpPr>
          <p:nvPr/>
        </p:nvCxnSpPr>
        <p:spPr>
          <a:xfrm rot="5400000" flipH="1" flipV="1">
            <a:off x="4925652" y="2535283"/>
            <a:ext cx="1816772" cy="57173"/>
          </a:xfrm>
          <a:prstGeom prst="bentConnector3">
            <a:avLst>
              <a:gd name="adj1" fmla="val 84538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675B6160-8503-96AC-A6FE-3F0EF81B2211}"/>
              </a:ext>
            </a:extLst>
          </p:cNvPr>
          <p:cNvCxnSpPr>
            <a:cxnSpLocks/>
            <a:endCxn id="233" idx="0"/>
          </p:cNvCxnSpPr>
          <p:nvPr/>
        </p:nvCxnSpPr>
        <p:spPr>
          <a:xfrm rot="5400000">
            <a:off x="5020148" y="2512798"/>
            <a:ext cx="1771318" cy="61217"/>
          </a:xfrm>
          <a:prstGeom prst="bentConnector3">
            <a:avLst>
              <a:gd name="adj1" fmla="val 1926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rom-Solar">
            <a:extLst>
              <a:ext uri="{FF2B5EF4-FFF2-40B4-BE49-F238E27FC236}">
                <a16:creationId xmlns:a16="http://schemas.microsoft.com/office/drawing/2014/main" id="{B665F14B-D595-A495-EE0B-EA3F66333048}"/>
              </a:ext>
            </a:extLst>
          </p:cNvPr>
          <p:cNvSpPr/>
          <p:nvPr/>
        </p:nvSpPr>
        <p:spPr>
          <a:xfrm>
            <a:off x="5846625" y="3429066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47" name="Connector: Elbow 246">
            <a:extLst>
              <a:ext uri="{FF2B5EF4-FFF2-40B4-BE49-F238E27FC236}">
                <a16:creationId xmlns:a16="http://schemas.microsoft.com/office/drawing/2014/main" id="{BC66E28A-98DE-37DA-4155-724BA999A1F5}"/>
              </a:ext>
            </a:extLst>
          </p:cNvPr>
          <p:cNvCxnSpPr>
            <a:cxnSpLocks/>
            <a:endCxn id="248" idx="4"/>
          </p:cNvCxnSpPr>
          <p:nvPr/>
        </p:nvCxnSpPr>
        <p:spPr>
          <a:xfrm rot="16200000" flipV="1">
            <a:off x="6894919" y="801700"/>
            <a:ext cx="687822" cy="239504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o-Solar">
            <a:extLst>
              <a:ext uri="{FF2B5EF4-FFF2-40B4-BE49-F238E27FC236}">
                <a16:creationId xmlns:a16="http://schemas.microsoft.com/office/drawing/2014/main" id="{D2B60DAD-374B-0492-AE04-41A1921A2D43}"/>
              </a:ext>
            </a:extLst>
          </p:cNvPr>
          <p:cNvSpPr/>
          <p:nvPr/>
        </p:nvSpPr>
        <p:spPr>
          <a:xfrm>
            <a:off x="6012733" y="159816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878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0.00073 L -0.00014 -0.25796 L 0.44964 -0.25796 L 0.44964 -0.29765 " pathEditMode="relative" ptsTypes="AAAA">
                                      <p:cBhvr>
                                        <p:cTn id="2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4 -0.00049 L -0.00014 0.02743 L -0.44785 0.02792 L -0.44785 0.29862 " pathEditMode="relative" ptsTypes="AAAA">
                                      <p:cBhvr>
                                        <p:cTn id="24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55 3.62567E-7 L -0.00055 -0.23763 L 0.38019 -0.23763 L 0.38019 -0.29838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0.00073 L -0.00014 0.04899 L -0.37922 0.04899 L -0.37922 0.29985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25 L -0.00013 -0.21534 L 0.31157 -0.21534 L 0.31157 -0.29765 " pathEditMode="relative" ptsTypes="AAAA">
                                      <p:cBhvr>
                                        <p:cTn id="30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55 -0.00049 L -0.00055 0.07202 L -0.31004 0.07202 L -0.31004 0.29862 " pathEditMode="relative" ptsTypes="AAAA">
                                      <p:cBhvr>
                                        <p:cTn id="3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4 -0.00073 C -0.00014 -0.07692 4.29792E-6 -0.15286 4.29792E-6 -0.2288 L 0.17541 -0.22856 C 0.17541 -0.27168 0.17514 -0.31234 0.17514 -0.35546 " pathEditMode="relative" rAng="0" ptsTypes="AAAA">
                                      <p:cBhvr>
                                        <p:cTn id="34" dur="1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8" y="-17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0.00049 L -0.00014 0.09481 L -0.24156 0.09579 C -0.24142 0.16389 -0.24129 0.232 -0.24115 0.3001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27 0.00073 C -0.00027 -0.06369 -4.1615E-6 -0.12837 -4.1615E-6 -0.19255 L 0.2428 -0.19255 L 0.2428 -0.29838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4 0.00049 C -0.00014 0.03895 -1.26774E-6 0.07766 0.00014 0.11612 L -0.17597 0.11588 L -0.17597 0.35571 " pathEditMode="relative" rAng="0" ptsTypes="AAAA">
                                      <p:cBhvr>
                                        <p:cTn id="40" dur="1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8" y="177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4 5.43851E-7 C 0.00028 -0.07447 0.00055 -0.1269 -5.74618E-7 -0.19378 L 0.1305 -0.19378 C 0.1305 -0.24743 0.13022 -0.30328 0.13022 -0.3562 " pathEditMode="relative" rAng="0" ptsTypes="AAAA">
                                      <p:cBhvr>
                                        <p:cTn id="42" dur="2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2" y="-178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79413E-6 -1.51396E-6 C 0.00028 0.04777 -1.79413E-6 0.09726 0.00055 0.14552 L -0.12925 0.14478 C -0.12925 0.21583 -0.12953 0.28442 -0.12953 0.3557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9" y="1778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17817E-6 0.00049 L 1.17817E-6 -0.1607 L 0.06972 -0.1607 C 0.07 -0.22538 0.07 -0.29005 0.07028 -0.35448 " pathEditMode="relative" ptsTypes="AAAA">
                                      <p:cBhvr>
                                        <p:cTn id="46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4 0.00025 L -0.00014 0.18104 L -0.06959 0.18104 L -0.06959 0.35669 " pathEditMode="relative" ptsTypes="AAAA">
                                      <p:cBhvr>
                                        <p:cTn id="48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22075E-6 0.00024 C 0.00014 -0.09432 0.00014 -0.18839 0.00042 -0.28295 L 0.00703 -0.28295 C 0.00676 -0.30696 0.00676 -0.33097 0.00648 -0.35473 " pathEditMode="relative" ptsTypes="AAAA">
                                      <p:cBhvr>
                                        <p:cTn id="50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28 0.00049 L -0.00028 0.06075 L -0.00565 0.06075 L -0.00565 0.3584 " pathEditMode="relative" ptsTypes="AAAA">
                                      <p:cBhvr>
                                        <p:cTn id="52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4 -0.00073 L 0.00014 -0.085 L -0.26278 -0.085 L -0.26278 -0.14576 " pathEditMode="relative" ptsTypes="AAAA">
                                      <p:cBhvr>
                                        <p:cTn id="54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55519E-6 -0.00025 L -3.55519E-6 0.07227 L 0.26182 0.07227 L 0.26182 0.14478 " pathEditMode="relative" ptsTypes="AAAA">
                                      <p:cBhvr>
                                        <p:cTn id="56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2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8750"/>
                            </p:stCondLst>
                            <p:childTnLst>
                              <p:par>
                                <p:cTn id="1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250"/>
                            </p:stCondLst>
                            <p:childTnLst>
                              <p:par>
                                <p:cTn id="1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750"/>
                            </p:stCondLst>
                            <p:childTnLst>
                              <p:par>
                                <p:cTn id="1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66" grpId="0" animBg="1"/>
      <p:bldP spid="192" grpId="0" animBg="1"/>
      <p:bldP spid="193" grpId="0" animBg="1"/>
      <p:bldP spid="205" grpId="0" animBg="1"/>
      <p:bldP spid="205" grpId="1" animBg="1"/>
      <p:bldP spid="205" grpId="2" animBg="1"/>
      <p:bldP spid="206" grpId="0" animBg="1"/>
      <p:bldP spid="206" grpId="1" animBg="1"/>
      <p:bldP spid="206" grpId="2" animBg="1"/>
      <p:bldP spid="207" grpId="0" animBg="1"/>
      <p:bldP spid="207" grpId="1" animBg="1"/>
      <p:bldP spid="207" grpId="2" animBg="1"/>
      <p:bldP spid="208" grpId="0" animBg="1"/>
      <p:bldP spid="208" grpId="1" animBg="1"/>
      <p:bldP spid="208" grpId="2" animBg="1"/>
      <p:bldP spid="209" grpId="0" animBg="1"/>
      <p:bldP spid="209" grpId="1" animBg="1"/>
      <p:bldP spid="209" grpId="2" animBg="1"/>
      <p:bldP spid="210" grpId="0" animBg="1"/>
      <p:bldP spid="210" grpId="1" animBg="1"/>
      <p:bldP spid="210" grpId="2" animBg="1"/>
      <p:bldP spid="211" grpId="0" animBg="1"/>
      <p:bldP spid="211" grpId="1" animBg="1"/>
      <p:bldP spid="211" grpId="2" animBg="1"/>
      <p:bldP spid="212" grpId="0" animBg="1"/>
      <p:bldP spid="212" grpId="1" animBg="1"/>
      <p:bldP spid="212" grpId="2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22" grpId="0" animBg="1"/>
      <p:bldP spid="222" grpId="1" animBg="1"/>
      <p:bldP spid="226" grpId="0" animBg="1"/>
      <p:bldP spid="226" grpId="1" animBg="1"/>
      <p:bldP spid="229" grpId="0" animBg="1"/>
      <p:bldP spid="229" grpId="1" animBg="1"/>
      <p:bldP spid="230" grpId="0" animBg="1"/>
      <p:bldP spid="230" grpId="1" animBg="1"/>
      <p:bldP spid="233" grpId="0" animBg="1"/>
      <p:bldP spid="233" grpId="1" animBg="1"/>
      <p:bldP spid="248" grpId="0" animBg="1"/>
      <p:bldP spid="248" grpId="1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065DF5-B0E9-C808-47AF-9C6DC4E2A970}"/>
              </a:ext>
            </a:extLst>
          </p:cNvPr>
          <p:cNvSpPr/>
          <p:nvPr/>
        </p:nvSpPr>
        <p:spPr>
          <a:xfrm>
            <a:off x="7351030" y="56977"/>
            <a:ext cx="1592586" cy="829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1026796" y="971439"/>
            <a:ext cx="5259822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" name="Plaque 1">
            <a:extLst>
              <a:ext uri="{FF2B5EF4-FFF2-40B4-BE49-F238E27FC236}">
                <a16:creationId xmlns:a16="http://schemas.microsoft.com/office/drawing/2014/main" id="{E39F224A-1ACF-9908-1B19-F3D338A863D6}"/>
              </a:ext>
            </a:extLst>
          </p:cNvPr>
          <p:cNvSpPr/>
          <p:nvPr/>
        </p:nvSpPr>
        <p:spPr>
          <a:xfrm>
            <a:off x="3256143" y="1701516"/>
            <a:ext cx="2649657" cy="195233"/>
          </a:xfrm>
          <a:custGeom>
            <a:avLst/>
            <a:gdLst>
              <a:gd name="connsiteX0" fmla="*/ 0 w 3338291"/>
              <a:gd name="connsiteY0" fmla="*/ 245973 h 491945"/>
              <a:gd name="connsiteX1" fmla="*/ 245973 w 3338291"/>
              <a:gd name="connsiteY1" fmla="*/ 0 h 491945"/>
              <a:gd name="connsiteX2" fmla="*/ 3092319 w 3338291"/>
              <a:gd name="connsiteY2" fmla="*/ 0 h 491945"/>
              <a:gd name="connsiteX3" fmla="*/ 3338292 w 3338291"/>
              <a:gd name="connsiteY3" fmla="*/ 245973 h 491945"/>
              <a:gd name="connsiteX4" fmla="*/ 3338291 w 3338291"/>
              <a:gd name="connsiteY4" fmla="*/ 245973 h 491945"/>
              <a:gd name="connsiteX5" fmla="*/ 3092318 w 3338291"/>
              <a:gd name="connsiteY5" fmla="*/ 491946 h 491945"/>
              <a:gd name="connsiteX6" fmla="*/ 245973 w 3338291"/>
              <a:gd name="connsiteY6" fmla="*/ 491945 h 491945"/>
              <a:gd name="connsiteX7" fmla="*/ 0 w 3338291"/>
              <a:gd name="connsiteY7" fmla="*/ 245972 h 491945"/>
              <a:gd name="connsiteX8" fmla="*/ 0 w 3338291"/>
              <a:gd name="connsiteY8" fmla="*/ 245973 h 491945"/>
              <a:gd name="connsiteX0" fmla="*/ 0 w 3338292"/>
              <a:gd name="connsiteY0" fmla="*/ 245973 h 491946"/>
              <a:gd name="connsiteX1" fmla="*/ 3092319 w 3338292"/>
              <a:gd name="connsiteY1" fmla="*/ 0 h 491946"/>
              <a:gd name="connsiteX2" fmla="*/ 3338292 w 3338292"/>
              <a:gd name="connsiteY2" fmla="*/ 245973 h 491946"/>
              <a:gd name="connsiteX3" fmla="*/ 3338291 w 3338292"/>
              <a:gd name="connsiteY3" fmla="*/ 245973 h 491946"/>
              <a:gd name="connsiteX4" fmla="*/ 3092318 w 3338292"/>
              <a:gd name="connsiteY4" fmla="*/ 491946 h 491946"/>
              <a:gd name="connsiteX5" fmla="*/ 245973 w 3338292"/>
              <a:gd name="connsiteY5" fmla="*/ 491945 h 491946"/>
              <a:gd name="connsiteX6" fmla="*/ 0 w 3338292"/>
              <a:gd name="connsiteY6" fmla="*/ 245972 h 491946"/>
              <a:gd name="connsiteX7" fmla="*/ 0 w 3338292"/>
              <a:gd name="connsiteY7" fmla="*/ 245973 h 491946"/>
              <a:gd name="connsiteX0" fmla="*/ 0 w 3338292"/>
              <a:gd name="connsiteY0" fmla="*/ 1 h 245974"/>
              <a:gd name="connsiteX1" fmla="*/ 3338292 w 3338292"/>
              <a:gd name="connsiteY1" fmla="*/ 1 h 245974"/>
              <a:gd name="connsiteX2" fmla="*/ 3338291 w 3338292"/>
              <a:gd name="connsiteY2" fmla="*/ 1 h 245974"/>
              <a:gd name="connsiteX3" fmla="*/ 3092318 w 3338292"/>
              <a:gd name="connsiteY3" fmla="*/ 245974 h 245974"/>
              <a:gd name="connsiteX4" fmla="*/ 245973 w 3338292"/>
              <a:gd name="connsiteY4" fmla="*/ 245973 h 245974"/>
              <a:gd name="connsiteX5" fmla="*/ 0 w 3338292"/>
              <a:gd name="connsiteY5" fmla="*/ 0 h 245974"/>
              <a:gd name="connsiteX6" fmla="*/ 0 w 3338292"/>
              <a:gd name="connsiteY6" fmla="*/ 1 h 24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8292" h="245974">
                <a:moveTo>
                  <a:pt x="0" y="1"/>
                </a:moveTo>
                <a:lnTo>
                  <a:pt x="3338292" y="1"/>
                </a:lnTo>
                <a:lnTo>
                  <a:pt x="3338291" y="1"/>
                </a:lnTo>
                <a:cubicBezTo>
                  <a:pt x="3202444" y="1"/>
                  <a:pt x="3092318" y="110127"/>
                  <a:pt x="3092318" y="245974"/>
                </a:cubicBezTo>
                <a:lnTo>
                  <a:pt x="245973" y="245973"/>
                </a:lnTo>
                <a:cubicBezTo>
                  <a:pt x="245973" y="110126"/>
                  <a:pt x="135847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" y="2237982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 &amp; prosumers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25059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1989231" y="1318144"/>
            <a:ext cx="65723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 center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140932" y="1314363"/>
            <a:ext cx="52418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NOC">
            <a:extLst>
              <a:ext uri="{FF2B5EF4-FFF2-40B4-BE49-F238E27FC236}">
                <a16:creationId xmlns:a16="http://schemas.microsoft.com/office/drawing/2014/main" id="{E196F993-0691-4FB6-941A-CCAFE10D1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9310" y="101450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E3D0ECA-6F24-48B9-BDF2-4D1E771648C6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5E19BB-53F4-49A4-A4B1-BCB768416875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7C8BDE-2CDF-476C-A789-B25C88E7F4D0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AE6F95-123D-4D93-A517-C4F62DFBE86D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92869A-A1C2-402F-87AA-1AAF53935CF4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7" name="Customer Service">
            <a:extLst>
              <a:ext uri="{FF2B5EF4-FFF2-40B4-BE49-F238E27FC236}">
                <a16:creationId xmlns:a16="http://schemas.microsoft.com/office/drawing/2014/main" id="{B63C0721-9319-49D0-9FF6-333FFEBA44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41822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B786B35-E071-4C31-B0D9-D8B399CAEC33}"/>
              </a:ext>
            </a:extLst>
          </p:cNvPr>
          <p:cNvSpPr txBox="1"/>
          <p:nvPr/>
        </p:nvSpPr>
        <p:spPr>
          <a:xfrm>
            <a:off x="2807936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5D1EC55-62F1-4F5B-88A9-40A7F2C648A8}"/>
              </a:ext>
            </a:extLst>
          </p:cNvPr>
          <p:cNvSpPr txBox="1"/>
          <p:nvPr/>
        </p:nvSpPr>
        <p:spPr>
          <a:xfrm>
            <a:off x="5472468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57E8859-9D1A-4D9D-B453-3E623EDEA9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10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47" name="Picture 146" descr="Icon&#10;&#10;Description automatically generated">
            <a:extLst>
              <a:ext uri="{FF2B5EF4-FFF2-40B4-BE49-F238E27FC236}">
                <a16:creationId xmlns:a16="http://schemas.microsoft.com/office/drawing/2014/main" id="{24390B8F-D525-42C5-89A2-8C4F60563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694672"/>
            <a:ext cx="457181" cy="457181"/>
          </a:xfrm>
          <a:prstGeom prst="rect">
            <a:avLst/>
          </a:prstGeom>
        </p:spPr>
      </p:pic>
      <p:pic>
        <p:nvPicPr>
          <p:cNvPr id="148" name="Picture 14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7A8EFC30-362E-4AA8-9AA1-12B53ADCFB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08" y="432275"/>
            <a:ext cx="342886" cy="34288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1F10D27C-6050-4BEA-8970-DE5A7131039D}"/>
              </a:ext>
            </a:extLst>
          </p:cNvPr>
          <p:cNvSpPr txBox="1"/>
          <p:nvPr/>
        </p:nvSpPr>
        <p:spPr>
          <a:xfrm>
            <a:off x="7099614" y="895159"/>
            <a:ext cx="317394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balancing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7774D2-0ACC-4A9F-81A9-9EAD5382FCFC}"/>
              </a:ext>
            </a:extLst>
          </p:cNvPr>
          <p:cNvSpPr txBox="1"/>
          <p:nvPr/>
        </p:nvSpPr>
        <p:spPr>
          <a:xfrm>
            <a:off x="7495327" y="895159"/>
            <a:ext cx="55463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Dispersed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production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08CCBE6-FB41-4EEF-B5E7-085D2A0E0DD1}"/>
              </a:ext>
            </a:extLst>
          </p:cNvPr>
          <p:cNvSpPr txBox="1"/>
          <p:nvPr/>
        </p:nvSpPr>
        <p:spPr>
          <a:xfrm>
            <a:off x="6510392" y="901528"/>
            <a:ext cx="352659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steering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6B61C163-2895-48EF-A7CB-86487D82005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EC3838-C475-49AF-8422-DBDB0A12202D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DF6F7FB-629B-42AB-9B1E-0C5805AE15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04" y="1069831"/>
            <a:ext cx="228590" cy="228590"/>
          </a:xfrm>
          <a:prstGeom prst="rect">
            <a:avLst/>
          </a:prstGeom>
        </p:spPr>
      </p:pic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FE8E80AD-1789-4408-80AD-B7159BDB97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39" y="1066647"/>
            <a:ext cx="228590" cy="228590"/>
          </a:xfrm>
          <a:prstGeom prst="rect">
            <a:avLst/>
          </a:prstGeom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4364D7-7E78-4967-8535-263DE2EB3E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64" y="1085774"/>
            <a:ext cx="228590" cy="228590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5C27D9FB-AD49-4D7F-ADA2-FFA168351D27}"/>
              </a:ext>
            </a:extLst>
          </p:cNvPr>
          <p:cNvSpPr txBox="1"/>
          <p:nvPr/>
        </p:nvSpPr>
        <p:spPr>
          <a:xfrm>
            <a:off x="1302684" y="1316349"/>
            <a:ext cx="65723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 center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2" name="NOC">
            <a:extLst>
              <a:ext uri="{FF2B5EF4-FFF2-40B4-BE49-F238E27FC236}">
                <a16:creationId xmlns:a16="http://schemas.microsoft.com/office/drawing/2014/main" id="{BE8392AE-8FEC-4260-B72B-98DDD9A151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2763" y="1012705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54" name="Engineer">
            <a:extLst>
              <a:ext uri="{FF2B5EF4-FFF2-40B4-BE49-F238E27FC236}">
                <a16:creationId xmlns:a16="http://schemas.microsoft.com/office/drawing/2014/main" id="{B89D5322-87CB-4E56-B511-90F724C94A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3034" y="1028589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CA9A3A36-6C95-427E-90FB-6FF656580E49}"/>
              </a:ext>
            </a:extLst>
          </p:cNvPr>
          <p:cNvSpPr txBox="1"/>
          <p:nvPr/>
        </p:nvSpPr>
        <p:spPr>
          <a:xfrm>
            <a:off x="4828906" y="1314359"/>
            <a:ext cx="52418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Housing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8" name="Engineer">
            <a:extLst>
              <a:ext uri="{FF2B5EF4-FFF2-40B4-BE49-F238E27FC236}">
                <a16:creationId xmlns:a16="http://schemas.microsoft.com/office/drawing/2014/main" id="{4FD5676C-03D3-46AD-8027-F8853F02BC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9524" y="1024809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F5660054-F5A6-4EE2-86B9-84EE8152A610}"/>
              </a:ext>
            </a:extLst>
          </p:cNvPr>
          <p:cNvSpPr txBox="1"/>
          <p:nvPr/>
        </p:nvSpPr>
        <p:spPr>
          <a:xfrm>
            <a:off x="3445395" y="1310579"/>
            <a:ext cx="52418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09BBF26-9595-4CC2-8164-BBA4237F0FF0}"/>
              </a:ext>
            </a:extLst>
          </p:cNvPr>
          <p:cNvSpPr txBox="1"/>
          <p:nvPr/>
        </p:nvSpPr>
        <p:spPr>
          <a:xfrm>
            <a:off x="6961706" y="514234"/>
            <a:ext cx="593109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End-to-End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monitoring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3BEB40D-A05A-4287-BFF2-79B577C21BE9}"/>
              </a:ext>
            </a:extLst>
          </p:cNvPr>
          <p:cNvSpPr txBox="1"/>
          <p:nvPr/>
        </p:nvSpPr>
        <p:spPr>
          <a:xfrm>
            <a:off x="7569867" y="514234"/>
            <a:ext cx="40555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Preventive</a:t>
            </a:r>
          </a:p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5A27687-F5D9-4CC1-8A85-0EB5EE155152}"/>
              </a:ext>
            </a:extLst>
          </p:cNvPr>
          <p:cNvSpPr txBox="1"/>
          <p:nvPr/>
        </p:nvSpPr>
        <p:spPr>
          <a:xfrm>
            <a:off x="6512796" y="514234"/>
            <a:ext cx="347850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Legionella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prevention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23B32B0-D424-475E-98C8-E66D76A6B4E3}"/>
              </a:ext>
            </a:extLst>
          </p:cNvPr>
          <p:cNvSpPr txBox="1"/>
          <p:nvPr/>
        </p:nvSpPr>
        <p:spPr>
          <a:xfrm>
            <a:off x="8157990" y="514234"/>
            <a:ext cx="258082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shifting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0" name="Picture 209" descr="A picture containing icon&#10;&#10;Description automatically generated">
            <a:extLst>
              <a:ext uri="{FF2B5EF4-FFF2-40B4-BE49-F238E27FC236}">
                <a16:creationId xmlns:a16="http://schemas.microsoft.com/office/drawing/2014/main" id="{C56C6208-DBFD-486D-AF6F-3330533598D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64" y="685671"/>
            <a:ext cx="228590" cy="228590"/>
          </a:xfrm>
          <a:prstGeom prst="rect">
            <a:avLst/>
          </a:prstGeom>
        </p:spPr>
      </p:pic>
      <p:pic>
        <p:nvPicPr>
          <p:cNvPr id="211" name="Picture 210" descr="Icon&#10;&#10;Description automatically generated">
            <a:extLst>
              <a:ext uri="{FF2B5EF4-FFF2-40B4-BE49-F238E27FC236}">
                <a16:creationId xmlns:a16="http://schemas.microsoft.com/office/drawing/2014/main" id="{66D98945-5422-4C3D-94C3-AEF3FAC77F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82" y="685696"/>
            <a:ext cx="228590" cy="228590"/>
          </a:xfrm>
          <a:prstGeom prst="rect">
            <a:avLst/>
          </a:prstGeom>
        </p:spPr>
      </p:pic>
      <p:pic>
        <p:nvPicPr>
          <p:cNvPr id="212" name="Picture 211" descr="Icon&#10;&#10;Description automatically generated with medium confidence">
            <a:extLst>
              <a:ext uri="{FF2B5EF4-FFF2-40B4-BE49-F238E27FC236}">
                <a16:creationId xmlns:a16="http://schemas.microsoft.com/office/drawing/2014/main" id="{2FCE272E-01BE-4ABA-866B-0D3F2328DFC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75" y="685696"/>
            <a:ext cx="228590" cy="228590"/>
          </a:xfrm>
          <a:prstGeom prst="rect">
            <a:avLst/>
          </a:prstGeom>
        </p:spPr>
      </p:pic>
      <p:pic>
        <p:nvPicPr>
          <p:cNvPr id="213" name="Picture 212" descr="A picture containing icon&#10;&#10;Description automatically generated">
            <a:extLst>
              <a:ext uri="{FF2B5EF4-FFF2-40B4-BE49-F238E27FC236}">
                <a16:creationId xmlns:a16="http://schemas.microsoft.com/office/drawing/2014/main" id="{6FA182FD-C66A-4B43-A5B8-28889A476BF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79" y="685696"/>
            <a:ext cx="228590" cy="228590"/>
          </a:xfrm>
          <a:prstGeom prst="rect">
            <a:avLst/>
          </a:prstGeom>
        </p:spPr>
      </p:pic>
      <p:pic>
        <p:nvPicPr>
          <p:cNvPr id="214" name="Picture 213" descr="Icon&#10;&#10;Description automatically generated">
            <a:extLst>
              <a:ext uri="{FF2B5EF4-FFF2-40B4-BE49-F238E27FC236}">
                <a16:creationId xmlns:a16="http://schemas.microsoft.com/office/drawing/2014/main" id="{DF07FB6A-AA1F-46C9-8B87-ED992585E7A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64" y="1471501"/>
            <a:ext cx="228590" cy="228590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074249C3-CF3A-4279-ACD3-583A191D493F}"/>
              </a:ext>
            </a:extLst>
          </p:cNvPr>
          <p:cNvSpPr txBox="1"/>
          <p:nvPr/>
        </p:nvSpPr>
        <p:spPr>
          <a:xfrm>
            <a:off x="6503979" y="1271474"/>
            <a:ext cx="365484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Infinite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possibilities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6" name="Picture 215" descr="Icon&#10;&#10;Description automatically generated">
            <a:extLst>
              <a:ext uri="{FF2B5EF4-FFF2-40B4-BE49-F238E27FC236}">
                <a16:creationId xmlns:a16="http://schemas.microsoft.com/office/drawing/2014/main" id="{239A699D-247A-4A62-A6D1-D524DC1980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67" y="285619"/>
            <a:ext cx="228590" cy="228590"/>
          </a:xfrm>
          <a:prstGeom prst="rect">
            <a:avLst/>
          </a:prstGeom>
        </p:spPr>
      </p:pic>
      <p:pic>
        <p:nvPicPr>
          <p:cNvPr id="217" name="Picture 216" descr="Graphical user interface&#10;&#10;Description automatically generated">
            <a:extLst>
              <a:ext uri="{FF2B5EF4-FFF2-40B4-BE49-F238E27FC236}">
                <a16:creationId xmlns:a16="http://schemas.microsoft.com/office/drawing/2014/main" id="{EC49F04E-EEE3-4BC4-8957-9A197AE2390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78" y="285619"/>
            <a:ext cx="228590" cy="228590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CC4345BE-711F-4398-BFB1-579287AE51B6}"/>
              </a:ext>
            </a:extLst>
          </p:cNvPr>
          <p:cNvSpPr txBox="1"/>
          <p:nvPr/>
        </p:nvSpPr>
        <p:spPr>
          <a:xfrm>
            <a:off x="7040304" y="114131"/>
            <a:ext cx="436015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characteristics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87810B5-BC4B-459B-B181-E50DA7B1058D}"/>
              </a:ext>
            </a:extLst>
          </p:cNvPr>
          <p:cNvSpPr txBox="1"/>
          <p:nvPr/>
        </p:nvSpPr>
        <p:spPr>
          <a:xfrm>
            <a:off x="7561902" y="116216"/>
            <a:ext cx="42158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predictions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A62F75A-3B6F-487A-BCA8-BFE72F81D933}"/>
              </a:ext>
            </a:extLst>
          </p:cNvPr>
          <p:cNvSpPr txBox="1"/>
          <p:nvPr/>
        </p:nvSpPr>
        <p:spPr>
          <a:xfrm>
            <a:off x="6487436" y="114131"/>
            <a:ext cx="40555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1" name="Picture 220" descr="Icon&#10;&#10;Description automatically generated">
            <a:extLst>
              <a:ext uri="{FF2B5EF4-FFF2-40B4-BE49-F238E27FC236}">
                <a16:creationId xmlns:a16="http://schemas.microsoft.com/office/drawing/2014/main" id="{72DADD41-B011-4E0F-9E52-8F52B3F7C1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39" y="285619"/>
            <a:ext cx="228590" cy="22859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A65B884-5D1E-4194-9908-2BEEB8A2A8BC}"/>
              </a:ext>
            </a:extLst>
          </p:cNvPr>
          <p:cNvSpPr/>
          <p:nvPr/>
        </p:nvSpPr>
        <p:spPr>
          <a:xfrm>
            <a:off x="6349176" y="56977"/>
            <a:ext cx="228590" cy="1714427"/>
          </a:xfrm>
          <a:prstGeom prst="leftBrace">
            <a:avLst>
              <a:gd name="adj1" fmla="val 58929"/>
              <a:gd name="adj2" fmla="val 29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21338-44CA-4C37-8F44-BA427C4C195E}"/>
              </a:ext>
            </a:extLst>
          </p:cNvPr>
          <p:cNvCxnSpPr>
            <a:cxnSpLocks/>
          </p:cNvCxnSpPr>
          <p:nvPr/>
        </p:nvCxnSpPr>
        <p:spPr>
          <a:xfrm>
            <a:off x="6577767" y="1771595"/>
            <a:ext cx="19235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DB79A0-1A17-4B32-8205-CF91696D265D}"/>
              </a:ext>
            </a:extLst>
          </p:cNvPr>
          <p:cNvCxnSpPr>
            <a:cxnSpLocks/>
          </p:cNvCxnSpPr>
          <p:nvPr/>
        </p:nvCxnSpPr>
        <p:spPr>
          <a:xfrm>
            <a:off x="6577767" y="56977"/>
            <a:ext cx="19235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3BC244A1-F28E-462F-BC07-5B17DC26722D}"/>
              </a:ext>
            </a:extLst>
          </p:cNvPr>
          <p:cNvSpPr/>
          <p:nvPr/>
        </p:nvSpPr>
        <p:spPr>
          <a:xfrm>
            <a:off x="8515621" y="56977"/>
            <a:ext cx="114296" cy="1714427"/>
          </a:xfrm>
          <a:prstGeom prst="rightBracket">
            <a:avLst>
              <a:gd name="adj" fmla="val 104245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DC5340-1217-4909-9F1D-F893969D87A6}"/>
              </a:ext>
            </a:extLst>
          </p:cNvPr>
          <p:cNvCxnSpPr>
            <a:cxnSpLocks/>
          </p:cNvCxnSpPr>
          <p:nvPr/>
        </p:nvCxnSpPr>
        <p:spPr>
          <a:xfrm flipH="1">
            <a:off x="5842527" y="569473"/>
            <a:ext cx="504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Icon&#10;&#10;Description automatically generated">
            <a:extLst>
              <a:ext uri="{FF2B5EF4-FFF2-40B4-BE49-F238E27FC236}">
                <a16:creationId xmlns:a16="http://schemas.microsoft.com/office/drawing/2014/main" id="{01D7E70D-D835-D48C-07BE-E668BCF6A33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04" y="2743250"/>
            <a:ext cx="342886" cy="342886"/>
          </a:xfrm>
          <a:prstGeom prst="rect">
            <a:avLst/>
          </a:prstGeom>
          <a:effectLst/>
        </p:spPr>
      </p:pic>
      <p:pic>
        <p:nvPicPr>
          <p:cNvPr id="192" name="Picture 191" descr="Icon&#10;&#10;Description automatically generated">
            <a:extLst>
              <a:ext uri="{FF2B5EF4-FFF2-40B4-BE49-F238E27FC236}">
                <a16:creationId xmlns:a16="http://schemas.microsoft.com/office/drawing/2014/main" id="{98C482C3-16B6-7A2D-1B72-900EB70AA7C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06" y="2800397"/>
            <a:ext cx="285738" cy="285738"/>
          </a:xfrm>
          <a:prstGeom prst="rect">
            <a:avLst/>
          </a:prstGeom>
          <a:effectLst/>
        </p:spPr>
      </p:pic>
      <p:pic>
        <p:nvPicPr>
          <p:cNvPr id="193" name="Picture 192" descr="Icon&#10;&#10;Description automatically generated">
            <a:extLst>
              <a:ext uri="{FF2B5EF4-FFF2-40B4-BE49-F238E27FC236}">
                <a16:creationId xmlns:a16="http://schemas.microsoft.com/office/drawing/2014/main" id="{48E8038C-3F81-8DBF-ED08-A46BBC3BAB9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3" y="2743250"/>
            <a:ext cx="342886" cy="342886"/>
          </a:xfrm>
          <a:prstGeom prst="rect">
            <a:avLst/>
          </a:prstGeom>
          <a:ln w="1152" cap="flat">
            <a:noFill/>
            <a:prstDash val="solid"/>
            <a:miter/>
          </a:ln>
          <a:effectLst/>
        </p:spPr>
      </p:pic>
      <p:pic>
        <p:nvPicPr>
          <p:cNvPr id="205" name="Picture 204" descr="Icon&#10;&#10;Description automatically generated">
            <a:extLst>
              <a:ext uri="{FF2B5EF4-FFF2-40B4-BE49-F238E27FC236}">
                <a16:creationId xmlns:a16="http://schemas.microsoft.com/office/drawing/2014/main" id="{7A0908A3-EDBF-96DF-95FB-A9A48B25A24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6" y="3839289"/>
            <a:ext cx="400033" cy="40003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24" name="Picture 223" descr="Text, icon&#10;&#10;Description automatically generated">
            <a:extLst>
              <a:ext uri="{FF2B5EF4-FFF2-40B4-BE49-F238E27FC236}">
                <a16:creationId xmlns:a16="http://schemas.microsoft.com/office/drawing/2014/main" id="{4EC344C5-79AD-F007-466A-3A777A6C58A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3" y="2800397"/>
            <a:ext cx="285738" cy="285738"/>
          </a:xfrm>
          <a:prstGeom prst="rect">
            <a:avLst/>
          </a:prstGeom>
          <a:effectLst/>
        </p:spPr>
      </p:pic>
      <p:pic>
        <p:nvPicPr>
          <p:cNvPr id="225" name="Picture 224" descr="A picture containing text&#10;&#10;Description automatically generated">
            <a:extLst>
              <a:ext uri="{FF2B5EF4-FFF2-40B4-BE49-F238E27FC236}">
                <a16:creationId xmlns:a16="http://schemas.microsoft.com/office/drawing/2014/main" id="{C07E3137-7617-FD93-95A5-127211CBE28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26" name="Picture 225" descr="Icon&#10;&#10;Description automatically generated">
            <a:extLst>
              <a:ext uri="{FF2B5EF4-FFF2-40B4-BE49-F238E27FC236}">
                <a16:creationId xmlns:a16="http://schemas.microsoft.com/office/drawing/2014/main" id="{A88DB279-3403-3F13-3F68-6507C45D0A7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27" name="Picture 226" descr="Icon&#10;&#10;Description automatically generated">
            <a:extLst>
              <a:ext uri="{FF2B5EF4-FFF2-40B4-BE49-F238E27FC236}">
                <a16:creationId xmlns:a16="http://schemas.microsoft.com/office/drawing/2014/main" id="{54FD8063-E5C8-E775-8EB6-67321835F32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88" y="2743250"/>
            <a:ext cx="342886" cy="342886"/>
          </a:xfrm>
          <a:prstGeom prst="rect">
            <a:avLst/>
          </a:prstGeom>
          <a:effectLst/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2A7FE591-2E90-65DD-3F64-9BBE16521747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A088653-F034-6C93-9F13-E48A9B6F1774}"/>
              </a:ext>
            </a:extLst>
          </p:cNvPr>
          <p:cNvSpPr txBox="1"/>
          <p:nvPr/>
        </p:nvSpPr>
        <p:spPr>
          <a:xfrm>
            <a:off x="6303861" y="4457830"/>
            <a:ext cx="61555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 vehicles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C888172-AA51-8982-8770-585149D9608B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7D0A899-6D35-8049-B3BA-8FEC4AC00E3E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74F8358-B433-65A8-AFAA-FFC0657B9543}"/>
              </a:ext>
            </a:extLst>
          </p:cNvPr>
          <p:cNvSpPr txBox="1"/>
          <p:nvPr/>
        </p:nvSpPr>
        <p:spPr>
          <a:xfrm>
            <a:off x="6400086" y="3143199"/>
            <a:ext cx="344644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Charging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stations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2EC6812-07DA-65CF-63FF-D2F5AE9450B9}"/>
              </a:ext>
            </a:extLst>
          </p:cNvPr>
          <p:cNvSpPr txBox="1"/>
          <p:nvPr/>
        </p:nvSpPr>
        <p:spPr>
          <a:xfrm>
            <a:off x="6996432" y="3143199"/>
            <a:ext cx="294951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heating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AAF4FD4-544C-B22E-5DB5-7A283E97075D}"/>
              </a:ext>
            </a:extLst>
          </p:cNvPr>
          <p:cNvSpPr txBox="1"/>
          <p:nvPr/>
        </p:nvSpPr>
        <p:spPr>
          <a:xfrm>
            <a:off x="7519920" y="3143290"/>
            <a:ext cx="391132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appliances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18C818-6558-180C-A45E-A93B257F799F}"/>
              </a:ext>
            </a:extLst>
          </p:cNvPr>
          <p:cNvSpPr txBox="1"/>
          <p:nvPr/>
        </p:nvSpPr>
        <p:spPr>
          <a:xfrm>
            <a:off x="8156342" y="3143199"/>
            <a:ext cx="261288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panels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08939B7-2449-9E64-6166-3A255C488B10}"/>
              </a:ext>
            </a:extLst>
          </p:cNvPr>
          <p:cNvSpPr txBox="1"/>
          <p:nvPr/>
        </p:nvSpPr>
        <p:spPr>
          <a:xfrm>
            <a:off x="8658190" y="3143107"/>
            <a:ext cx="400749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thermostat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7" name="Left Bracket 236">
            <a:extLst>
              <a:ext uri="{FF2B5EF4-FFF2-40B4-BE49-F238E27FC236}">
                <a16:creationId xmlns:a16="http://schemas.microsoft.com/office/drawing/2014/main" id="{CFA21226-641E-8DD9-95A4-7382B7C513A2}"/>
              </a:ext>
            </a:extLst>
          </p:cNvPr>
          <p:cNvSpPr/>
          <p:nvPr/>
        </p:nvSpPr>
        <p:spPr>
          <a:xfrm rot="16200000">
            <a:off x="7686882" y="2257390"/>
            <a:ext cx="57148" cy="2286179"/>
          </a:xfrm>
          <a:prstGeom prst="leftBracket">
            <a:avLst>
              <a:gd name="adj" fmla="val 11594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AD16542-583D-6BB6-75A1-A4E39AFDD2D3}"/>
              </a:ext>
            </a:extLst>
          </p:cNvPr>
          <p:cNvCxnSpPr/>
          <p:nvPr/>
        </p:nvCxnSpPr>
        <p:spPr>
          <a:xfrm>
            <a:off x="7715466" y="3371905"/>
            <a:ext cx="0" cy="57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5601BE4-D234-8E53-716A-B77A67311E90}"/>
              </a:ext>
            </a:extLst>
          </p:cNvPr>
          <p:cNvCxnSpPr/>
          <p:nvPr/>
        </p:nvCxnSpPr>
        <p:spPr>
          <a:xfrm>
            <a:off x="8287006" y="3371905"/>
            <a:ext cx="0" cy="57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A0D466A-1A45-472B-E42E-EF00FF714C5F}"/>
              </a:ext>
            </a:extLst>
          </p:cNvPr>
          <p:cNvCxnSpPr/>
          <p:nvPr/>
        </p:nvCxnSpPr>
        <p:spPr>
          <a:xfrm>
            <a:off x="7143927" y="3371905"/>
            <a:ext cx="0" cy="57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ight Bracket 9">
            <a:extLst>
              <a:ext uri="{FF2B5EF4-FFF2-40B4-BE49-F238E27FC236}">
                <a16:creationId xmlns:a16="http://schemas.microsoft.com/office/drawing/2014/main" id="{2BA0E934-E156-E05A-5F0C-61E831BB3C50}"/>
              </a:ext>
            </a:extLst>
          </p:cNvPr>
          <p:cNvSpPr/>
          <p:nvPr/>
        </p:nvSpPr>
        <p:spPr>
          <a:xfrm>
            <a:off x="7772562" y="3257602"/>
            <a:ext cx="57214" cy="571535"/>
          </a:xfrm>
          <a:custGeom>
            <a:avLst/>
            <a:gdLst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4" fmla="*/ 0 w 71835"/>
              <a:gd name="connsiteY4" fmla="*/ 0 h 720075"/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2083 w 72083"/>
              <a:gd name="connsiteY2" fmla="*/ 213018 h 720075"/>
              <a:gd name="connsiteX3" fmla="*/ 71835 w 72083"/>
              <a:gd name="connsiteY3" fmla="*/ 638053 h 720075"/>
              <a:gd name="connsiteX4" fmla="*/ 0 w 72083"/>
              <a:gd name="connsiteY4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1835 w 72083"/>
              <a:gd name="connsiteY0" fmla="*/ 82022 h 720075"/>
              <a:gd name="connsiteX1" fmla="*/ 72083 w 72083"/>
              <a:gd name="connsiteY1" fmla="*/ 213018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2083 w 72083"/>
              <a:gd name="connsiteY0" fmla="*/ 213018 h 720075"/>
              <a:gd name="connsiteX1" fmla="*/ 71835 w 72083"/>
              <a:gd name="connsiteY1" fmla="*/ 638053 h 720075"/>
              <a:gd name="connsiteX2" fmla="*/ 0 w 72083"/>
              <a:gd name="connsiteY2" fmla="*/ 720075 h 7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83" h="720075" stroke="0" extrusionOk="0">
                <a:moveTo>
                  <a:pt x="0" y="0"/>
                </a:moveTo>
                <a:cubicBezTo>
                  <a:pt x="39673" y="0"/>
                  <a:pt x="71835" y="36723"/>
                  <a:pt x="71835" y="82022"/>
                </a:cubicBezTo>
                <a:lnTo>
                  <a:pt x="71835" y="638053"/>
                </a:lnTo>
                <a:cubicBezTo>
                  <a:pt x="71835" y="683352"/>
                  <a:pt x="39673" y="720075"/>
                  <a:pt x="0" y="720075"/>
                </a:cubicBezTo>
                <a:lnTo>
                  <a:pt x="0" y="0"/>
                </a:lnTo>
                <a:close/>
              </a:path>
              <a:path w="72083" h="720075" fill="none">
                <a:moveTo>
                  <a:pt x="72083" y="213018"/>
                </a:moveTo>
                <a:cubicBezTo>
                  <a:pt x="72000" y="354696"/>
                  <a:pt x="71918" y="496375"/>
                  <a:pt x="71835" y="638053"/>
                </a:cubicBezTo>
                <a:cubicBezTo>
                  <a:pt x="71835" y="683352"/>
                  <a:pt x="39673" y="720075"/>
                  <a:pt x="0" y="720075"/>
                </a:cubicBezTo>
              </a:path>
            </a:pathLst>
          </a:custGeom>
          <a:ln w="12700"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242" name="Right Bracket 9">
            <a:extLst>
              <a:ext uri="{FF2B5EF4-FFF2-40B4-BE49-F238E27FC236}">
                <a16:creationId xmlns:a16="http://schemas.microsoft.com/office/drawing/2014/main" id="{93A3D09B-B87C-D9B6-9127-EAA3311D77BD}"/>
              </a:ext>
            </a:extLst>
          </p:cNvPr>
          <p:cNvSpPr/>
          <p:nvPr/>
        </p:nvSpPr>
        <p:spPr>
          <a:xfrm flipH="1">
            <a:off x="8115550" y="3257598"/>
            <a:ext cx="57148" cy="571535"/>
          </a:xfrm>
          <a:custGeom>
            <a:avLst/>
            <a:gdLst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4" fmla="*/ 0 w 71835"/>
              <a:gd name="connsiteY4" fmla="*/ 0 h 720075"/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2083 w 72083"/>
              <a:gd name="connsiteY2" fmla="*/ 213018 h 720075"/>
              <a:gd name="connsiteX3" fmla="*/ 71835 w 72083"/>
              <a:gd name="connsiteY3" fmla="*/ 638053 h 720075"/>
              <a:gd name="connsiteX4" fmla="*/ 0 w 72083"/>
              <a:gd name="connsiteY4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1835 w 72083"/>
              <a:gd name="connsiteY0" fmla="*/ 82022 h 720075"/>
              <a:gd name="connsiteX1" fmla="*/ 72083 w 72083"/>
              <a:gd name="connsiteY1" fmla="*/ 213018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2083 w 72083"/>
              <a:gd name="connsiteY0" fmla="*/ 213018 h 720075"/>
              <a:gd name="connsiteX1" fmla="*/ 71835 w 72083"/>
              <a:gd name="connsiteY1" fmla="*/ 638053 h 720075"/>
              <a:gd name="connsiteX2" fmla="*/ 0 w 72083"/>
              <a:gd name="connsiteY2" fmla="*/ 720075 h 7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83" h="720075" stroke="0" extrusionOk="0">
                <a:moveTo>
                  <a:pt x="0" y="0"/>
                </a:moveTo>
                <a:cubicBezTo>
                  <a:pt x="39673" y="0"/>
                  <a:pt x="71835" y="36723"/>
                  <a:pt x="71835" y="82022"/>
                </a:cubicBezTo>
                <a:lnTo>
                  <a:pt x="71835" y="638053"/>
                </a:lnTo>
                <a:cubicBezTo>
                  <a:pt x="71835" y="683352"/>
                  <a:pt x="39673" y="720075"/>
                  <a:pt x="0" y="720075"/>
                </a:cubicBezTo>
                <a:lnTo>
                  <a:pt x="0" y="0"/>
                </a:lnTo>
                <a:close/>
              </a:path>
              <a:path w="72083" h="720075" fill="none">
                <a:moveTo>
                  <a:pt x="72083" y="213018"/>
                </a:moveTo>
                <a:cubicBezTo>
                  <a:pt x="72000" y="354696"/>
                  <a:pt x="71918" y="496375"/>
                  <a:pt x="71835" y="638053"/>
                </a:cubicBezTo>
                <a:cubicBezTo>
                  <a:pt x="71835" y="683352"/>
                  <a:pt x="39673" y="720075"/>
                  <a:pt x="0" y="720075"/>
                </a:cubicBezTo>
              </a:path>
            </a:pathLst>
          </a:custGeom>
          <a:ln w="12700"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B894FC5-923D-FFDC-92FB-099C3826CCA6}"/>
              </a:ext>
            </a:extLst>
          </p:cNvPr>
          <p:cNvSpPr/>
          <p:nvPr/>
        </p:nvSpPr>
        <p:spPr>
          <a:xfrm>
            <a:off x="50475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2956527-ED41-DE88-1C28-9038FC1ABD90}"/>
              </a:ext>
            </a:extLst>
          </p:cNvPr>
          <p:cNvSpPr/>
          <p:nvPr/>
        </p:nvSpPr>
        <p:spPr>
          <a:xfrm>
            <a:off x="1304905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A8EE1DB-04B6-6C15-BD22-48B81A0CA1EC}"/>
              </a:ext>
            </a:extLst>
          </p:cNvPr>
          <p:cNvSpPr/>
          <p:nvPr/>
        </p:nvSpPr>
        <p:spPr>
          <a:xfrm>
            <a:off x="210506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F736B6D-82F5-B9F0-9153-B28471A9657E}"/>
              </a:ext>
            </a:extLst>
          </p:cNvPr>
          <p:cNvSpPr/>
          <p:nvPr/>
        </p:nvSpPr>
        <p:spPr>
          <a:xfrm>
            <a:off x="2848061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E7D19DC-F063-3689-3BE4-9C46447EB34A}"/>
              </a:ext>
            </a:extLst>
          </p:cNvPr>
          <p:cNvSpPr/>
          <p:nvPr/>
        </p:nvSpPr>
        <p:spPr>
          <a:xfrm>
            <a:off x="370537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C87F34E-600A-4D13-62B5-5BEE48748D70}"/>
              </a:ext>
            </a:extLst>
          </p:cNvPr>
          <p:cNvSpPr/>
          <p:nvPr/>
        </p:nvSpPr>
        <p:spPr>
          <a:xfrm>
            <a:off x="4334063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1F61C9F1-9DA4-FEC0-9364-23A929B3A597}"/>
              </a:ext>
            </a:extLst>
          </p:cNvPr>
          <p:cNvSpPr/>
          <p:nvPr/>
        </p:nvSpPr>
        <p:spPr>
          <a:xfrm>
            <a:off x="501991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C56969D-1940-E015-01EB-40E6B2CA6187}"/>
              </a:ext>
            </a:extLst>
          </p:cNvPr>
          <p:cNvSpPr/>
          <p:nvPr/>
        </p:nvSpPr>
        <p:spPr>
          <a:xfrm>
            <a:off x="5762911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86165B7-1493-F018-9211-09CAABAAEE14}"/>
              </a:ext>
            </a:extLst>
          </p:cNvPr>
          <p:cNvSpPr/>
          <p:nvPr/>
        </p:nvSpPr>
        <p:spPr>
          <a:xfrm>
            <a:off x="6514570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5751BF8-2228-F1D2-C678-9B0BC0D5BB1E}"/>
              </a:ext>
            </a:extLst>
          </p:cNvPr>
          <p:cNvSpPr/>
          <p:nvPr/>
        </p:nvSpPr>
        <p:spPr>
          <a:xfrm>
            <a:off x="7086110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16530FA6-A1BA-8410-100C-DF1C3C86ADF6}"/>
              </a:ext>
            </a:extLst>
          </p:cNvPr>
          <p:cNvSpPr/>
          <p:nvPr/>
        </p:nvSpPr>
        <p:spPr>
          <a:xfrm>
            <a:off x="7657649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C3E0B646-2E4E-54B1-7168-9D9C50B9BA97}"/>
              </a:ext>
            </a:extLst>
          </p:cNvPr>
          <p:cNvSpPr/>
          <p:nvPr/>
        </p:nvSpPr>
        <p:spPr>
          <a:xfrm>
            <a:off x="8229189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0F5BAE6-3053-DCFB-0EAD-9C09379BB295}"/>
              </a:ext>
            </a:extLst>
          </p:cNvPr>
          <p:cNvSpPr/>
          <p:nvPr/>
        </p:nvSpPr>
        <p:spPr>
          <a:xfrm>
            <a:off x="8800728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AC461C0-101C-F904-6F5B-E4B3B2078270}"/>
              </a:ext>
            </a:extLst>
          </p:cNvPr>
          <p:cNvSpPr/>
          <p:nvPr/>
        </p:nvSpPr>
        <p:spPr>
          <a:xfrm>
            <a:off x="590490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E3E165F4-214E-3952-AAC3-12ACA5E6A01A}"/>
              </a:ext>
            </a:extLst>
          </p:cNvPr>
          <p:cNvSpPr/>
          <p:nvPr/>
        </p:nvSpPr>
        <p:spPr>
          <a:xfrm>
            <a:off x="1390645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7634CCC-3DDB-4D73-A2A1-81500BD1CEBA}"/>
              </a:ext>
            </a:extLst>
          </p:cNvPr>
          <p:cNvSpPr/>
          <p:nvPr/>
        </p:nvSpPr>
        <p:spPr>
          <a:xfrm>
            <a:off x="2190801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8D435AFC-E71A-2B5C-AEF4-D9E7FFDE8CAC}"/>
              </a:ext>
            </a:extLst>
          </p:cNvPr>
          <p:cNvSpPr/>
          <p:nvPr/>
        </p:nvSpPr>
        <p:spPr>
          <a:xfrm>
            <a:off x="2933802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287AEA8-B46D-C7E9-1C06-2A1E3360CC0A}"/>
              </a:ext>
            </a:extLst>
          </p:cNvPr>
          <p:cNvSpPr/>
          <p:nvPr/>
        </p:nvSpPr>
        <p:spPr>
          <a:xfrm>
            <a:off x="3791110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38BCAE4-AD1D-0DC6-1FD7-FD0EA10BC01F}"/>
              </a:ext>
            </a:extLst>
          </p:cNvPr>
          <p:cNvSpPr/>
          <p:nvPr/>
        </p:nvSpPr>
        <p:spPr>
          <a:xfrm>
            <a:off x="4419804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572F291-F905-53C1-B388-DA4E9FF06199}"/>
              </a:ext>
            </a:extLst>
          </p:cNvPr>
          <p:cNvSpPr/>
          <p:nvPr/>
        </p:nvSpPr>
        <p:spPr>
          <a:xfrm>
            <a:off x="5105651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98CD45-2D7F-8E75-69E7-2A47928A5450}"/>
              </a:ext>
            </a:extLst>
          </p:cNvPr>
          <p:cNvSpPr/>
          <p:nvPr/>
        </p:nvSpPr>
        <p:spPr>
          <a:xfrm>
            <a:off x="5848652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144B0D88-E8D1-1E64-5BDA-4D7B494300C8}"/>
              </a:ext>
            </a:extLst>
          </p:cNvPr>
          <p:cNvSpPr/>
          <p:nvPr/>
        </p:nvSpPr>
        <p:spPr>
          <a:xfrm>
            <a:off x="6600311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7C4BD90-EA12-9BF4-7B81-2A1DFA6AF20B}"/>
              </a:ext>
            </a:extLst>
          </p:cNvPr>
          <p:cNvSpPr/>
          <p:nvPr/>
        </p:nvSpPr>
        <p:spPr>
          <a:xfrm>
            <a:off x="7171850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B3ED4572-BB30-47E7-7DC1-E3950ACD66D8}"/>
              </a:ext>
            </a:extLst>
          </p:cNvPr>
          <p:cNvSpPr/>
          <p:nvPr/>
        </p:nvSpPr>
        <p:spPr>
          <a:xfrm>
            <a:off x="7743390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4B44477F-E58F-24EA-98B0-8CC283E0CA40}"/>
              </a:ext>
            </a:extLst>
          </p:cNvPr>
          <p:cNvSpPr/>
          <p:nvPr/>
        </p:nvSpPr>
        <p:spPr>
          <a:xfrm>
            <a:off x="8314929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4A1552F0-C55C-67C7-CEE3-8689CCD3C672}"/>
              </a:ext>
            </a:extLst>
          </p:cNvPr>
          <p:cNvSpPr/>
          <p:nvPr/>
        </p:nvSpPr>
        <p:spPr>
          <a:xfrm>
            <a:off x="8886468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5EB2780-27D5-BC59-98DC-01A4C8B5D27C}"/>
              </a:ext>
            </a:extLst>
          </p:cNvPr>
          <p:cNvCxnSpPr>
            <a:stCxn id="237" idx="0"/>
          </p:cNvCxnSpPr>
          <p:nvPr/>
        </p:nvCxnSpPr>
        <p:spPr>
          <a:xfrm flipH="1">
            <a:off x="6571718" y="3371906"/>
            <a:ext cx="648" cy="400077"/>
          </a:xfrm>
          <a:prstGeom prst="line">
            <a:avLst/>
          </a:prstGeom>
          <a:ln w="12700"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D308C9AB-C5C4-92FA-16B7-6E94BC429E63}"/>
              </a:ext>
            </a:extLst>
          </p:cNvPr>
          <p:cNvCxnSpPr>
            <a:cxnSpLocks/>
            <a:stCxn id="243" idx="0"/>
            <a:endCxn id="271" idx="4"/>
          </p:cNvCxnSpPr>
          <p:nvPr/>
        </p:nvCxnSpPr>
        <p:spPr>
          <a:xfrm rot="5400000" flipH="1" flipV="1">
            <a:off x="1276141" y="1200233"/>
            <a:ext cx="1486009" cy="2971644"/>
          </a:xfrm>
          <a:prstGeom prst="bentConnector3">
            <a:avLst>
              <a:gd name="adj1" fmla="val 9209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9C2BF254-F5FE-DB02-2BC5-D955714D22A0}"/>
              </a:ext>
            </a:extLst>
          </p:cNvPr>
          <p:cNvSpPr/>
          <p:nvPr/>
        </p:nvSpPr>
        <p:spPr>
          <a:xfrm>
            <a:off x="3476394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A03A4433-8CF9-760D-DE2F-16B36B329748}"/>
              </a:ext>
            </a:extLst>
          </p:cNvPr>
          <p:cNvSpPr/>
          <p:nvPr/>
        </p:nvSpPr>
        <p:spPr>
          <a:xfrm>
            <a:off x="3562134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035A055F-89AE-740B-E669-C21CC11832AE}"/>
              </a:ext>
            </a:extLst>
          </p:cNvPr>
          <p:cNvSpPr/>
          <p:nvPr/>
        </p:nvSpPr>
        <p:spPr>
          <a:xfrm>
            <a:off x="3647856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87023C6-A9E5-3FEE-A52D-A7FF72F789CF}"/>
              </a:ext>
            </a:extLst>
          </p:cNvPr>
          <p:cNvSpPr/>
          <p:nvPr/>
        </p:nvSpPr>
        <p:spPr>
          <a:xfrm>
            <a:off x="3733596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7E691F12-67D8-9F5C-D9C1-3EC2270BCB54}"/>
              </a:ext>
            </a:extLst>
          </p:cNvPr>
          <p:cNvSpPr/>
          <p:nvPr/>
        </p:nvSpPr>
        <p:spPr>
          <a:xfrm>
            <a:off x="3819318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CFCD7645-75CF-B0B6-C640-003F07680214}"/>
              </a:ext>
            </a:extLst>
          </p:cNvPr>
          <p:cNvSpPr/>
          <p:nvPr/>
        </p:nvSpPr>
        <p:spPr>
          <a:xfrm>
            <a:off x="3905058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BE0972E2-1730-6900-D8CA-F6E945E7AC5F}"/>
              </a:ext>
            </a:extLst>
          </p:cNvPr>
          <p:cNvSpPr/>
          <p:nvPr/>
        </p:nvSpPr>
        <p:spPr>
          <a:xfrm>
            <a:off x="3990779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58A34E8B-D384-F891-E8DA-15B8E3EEACDD}"/>
              </a:ext>
            </a:extLst>
          </p:cNvPr>
          <p:cNvSpPr/>
          <p:nvPr/>
        </p:nvSpPr>
        <p:spPr>
          <a:xfrm>
            <a:off x="4076520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92D2FFBA-1A37-8A06-4687-77330A332870}"/>
              </a:ext>
            </a:extLst>
          </p:cNvPr>
          <p:cNvSpPr/>
          <p:nvPr/>
        </p:nvSpPr>
        <p:spPr>
          <a:xfrm>
            <a:off x="4162241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4A94E88-A88C-3A1B-2203-B9F507DFF5EE}"/>
              </a:ext>
            </a:extLst>
          </p:cNvPr>
          <p:cNvSpPr/>
          <p:nvPr/>
        </p:nvSpPr>
        <p:spPr>
          <a:xfrm>
            <a:off x="4247982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9DD464CC-BE9C-0087-51D4-F53B66293EE5}"/>
              </a:ext>
            </a:extLst>
          </p:cNvPr>
          <p:cNvSpPr/>
          <p:nvPr/>
        </p:nvSpPr>
        <p:spPr>
          <a:xfrm>
            <a:off x="4333703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503D469-D558-5913-0FE6-4B497562DB5A}"/>
              </a:ext>
            </a:extLst>
          </p:cNvPr>
          <p:cNvSpPr/>
          <p:nvPr/>
        </p:nvSpPr>
        <p:spPr>
          <a:xfrm>
            <a:off x="4419443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943EA9C6-9E5D-E544-3887-D779CFFA61C8}"/>
              </a:ext>
            </a:extLst>
          </p:cNvPr>
          <p:cNvSpPr/>
          <p:nvPr/>
        </p:nvSpPr>
        <p:spPr>
          <a:xfrm>
            <a:off x="4505165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BDC64DC-3516-EFB4-051F-EE9E38293FC2}"/>
              </a:ext>
            </a:extLst>
          </p:cNvPr>
          <p:cNvSpPr/>
          <p:nvPr/>
        </p:nvSpPr>
        <p:spPr>
          <a:xfrm>
            <a:off x="4590905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EC61DBC-1EED-47D6-9D52-4C26484CE25E}"/>
              </a:ext>
            </a:extLst>
          </p:cNvPr>
          <p:cNvSpPr/>
          <p:nvPr/>
        </p:nvSpPr>
        <p:spPr>
          <a:xfrm>
            <a:off x="4676626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4F9CC7CC-7F87-CC04-4450-B0060DF6E4F9}"/>
              </a:ext>
            </a:extLst>
          </p:cNvPr>
          <p:cNvSpPr/>
          <p:nvPr/>
        </p:nvSpPr>
        <p:spPr>
          <a:xfrm>
            <a:off x="4762367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F92508E1-7CFD-C044-0423-A9CFC81265B5}"/>
              </a:ext>
            </a:extLst>
          </p:cNvPr>
          <p:cNvSpPr/>
          <p:nvPr/>
        </p:nvSpPr>
        <p:spPr>
          <a:xfrm>
            <a:off x="4848088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8EC064AF-6EC5-A9F2-85B0-C5B34C332092}"/>
              </a:ext>
            </a:extLst>
          </p:cNvPr>
          <p:cNvSpPr/>
          <p:nvPr/>
        </p:nvSpPr>
        <p:spPr>
          <a:xfrm>
            <a:off x="4933829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1A77E14D-70D3-5E61-1892-067ADF56630D}"/>
              </a:ext>
            </a:extLst>
          </p:cNvPr>
          <p:cNvSpPr/>
          <p:nvPr/>
        </p:nvSpPr>
        <p:spPr>
          <a:xfrm>
            <a:off x="5019550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57E35A8-B0B1-600B-C322-22483B967AC3}"/>
              </a:ext>
            </a:extLst>
          </p:cNvPr>
          <p:cNvSpPr/>
          <p:nvPr/>
        </p:nvSpPr>
        <p:spPr>
          <a:xfrm>
            <a:off x="5105290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9B623D64-65AD-3E53-8DC8-5A2FE6BD7610}"/>
              </a:ext>
            </a:extLst>
          </p:cNvPr>
          <p:cNvSpPr/>
          <p:nvPr/>
        </p:nvSpPr>
        <p:spPr>
          <a:xfrm>
            <a:off x="5191012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F4AD6C77-3EFC-F724-2E7D-93B445D7B90D}"/>
              </a:ext>
            </a:extLst>
          </p:cNvPr>
          <p:cNvSpPr/>
          <p:nvPr/>
        </p:nvSpPr>
        <p:spPr>
          <a:xfrm>
            <a:off x="5276752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3F6F588-9BE2-40E5-D58A-F2D6F9496619}"/>
              </a:ext>
            </a:extLst>
          </p:cNvPr>
          <p:cNvSpPr/>
          <p:nvPr/>
        </p:nvSpPr>
        <p:spPr>
          <a:xfrm>
            <a:off x="5362473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96642697-4443-AFFC-7EC5-865FCF4F4997}"/>
              </a:ext>
            </a:extLst>
          </p:cNvPr>
          <p:cNvSpPr/>
          <p:nvPr/>
        </p:nvSpPr>
        <p:spPr>
          <a:xfrm>
            <a:off x="5448214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A9C9FB56-B377-7C2F-90FD-57F633F46669}"/>
              </a:ext>
            </a:extLst>
          </p:cNvPr>
          <p:cNvSpPr/>
          <p:nvPr/>
        </p:nvSpPr>
        <p:spPr>
          <a:xfrm>
            <a:off x="5533935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938D4081-713D-BB99-8A99-AB1D4868D749}"/>
              </a:ext>
            </a:extLst>
          </p:cNvPr>
          <p:cNvSpPr/>
          <p:nvPr/>
        </p:nvSpPr>
        <p:spPr>
          <a:xfrm>
            <a:off x="5619676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A7279205-89F4-BAC4-97C8-E8A73BA471E1}"/>
              </a:ext>
            </a:extLst>
          </p:cNvPr>
          <p:cNvCxnSpPr>
            <a:cxnSpLocks/>
            <a:stCxn id="272" idx="4"/>
            <a:endCxn id="256" idx="0"/>
          </p:cNvCxnSpPr>
          <p:nvPr/>
        </p:nvCxnSpPr>
        <p:spPr>
          <a:xfrm rot="5400000">
            <a:off x="1361882" y="1200233"/>
            <a:ext cx="1486009" cy="2971644"/>
          </a:xfrm>
          <a:prstGeom prst="bentConnector3">
            <a:avLst>
              <a:gd name="adj1" fmla="val 1184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93463CB1-867D-0F23-EC2A-A40E4E86FC3E}"/>
              </a:ext>
            </a:extLst>
          </p:cNvPr>
          <p:cNvCxnSpPr>
            <a:cxnSpLocks/>
            <a:stCxn id="248" idx="0"/>
            <a:endCxn id="281" idx="4"/>
          </p:cNvCxnSpPr>
          <p:nvPr/>
        </p:nvCxnSpPr>
        <p:spPr>
          <a:xfrm flipH="1" flipV="1">
            <a:off x="4362277" y="1943051"/>
            <a:ext cx="360" cy="1486009"/>
          </a:xfrm>
          <a:prstGeom prst="line">
            <a:avLst/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97CBF5F3-218E-33E3-8D33-6F0D94A75377}"/>
              </a:ext>
            </a:extLst>
          </p:cNvPr>
          <p:cNvCxnSpPr>
            <a:stCxn id="282" idx="4"/>
            <a:endCxn id="261" idx="0"/>
          </p:cNvCxnSpPr>
          <p:nvPr/>
        </p:nvCxnSpPr>
        <p:spPr>
          <a:xfrm>
            <a:off x="4448017" y="1943051"/>
            <a:ext cx="360" cy="1486009"/>
          </a:xfrm>
          <a:prstGeom prst="line">
            <a:avLst/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2CC9FF71-5552-7CD1-0D16-CF52C50A0ACA}"/>
              </a:ext>
            </a:extLst>
          </p:cNvPr>
          <p:cNvCxnSpPr>
            <a:stCxn id="249" idx="0"/>
            <a:endCxn id="283" idx="4"/>
          </p:cNvCxnSpPr>
          <p:nvPr/>
        </p:nvCxnSpPr>
        <p:spPr>
          <a:xfrm rot="16200000" flipV="1">
            <a:off x="4048107" y="2428682"/>
            <a:ext cx="1486009" cy="514746"/>
          </a:xfrm>
          <a:prstGeom prst="bentConnector3">
            <a:avLst>
              <a:gd name="adj1" fmla="val 46057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111D2292-C433-58B3-49FE-C077164B6BB7}"/>
              </a:ext>
            </a:extLst>
          </p:cNvPr>
          <p:cNvCxnSpPr>
            <a:stCxn id="284" idx="4"/>
            <a:endCxn id="262" idx="0"/>
          </p:cNvCxnSpPr>
          <p:nvPr/>
        </p:nvCxnSpPr>
        <p:spPr>
          <a:xfrm rot="16200000" flipH="1">
            <a:off x="4133847" y="2428682"/>
            <a:ext cx="1486009" cy="514746"/>
          </a:xfrm>
          <a:prstGeom prst="bentConnector3">
            <a:avLst>
              <a:gd name="adj1" fmla="val 50127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6AEF6686-B430-D68D-CF25-1D54C20F0FE2}"/>
              </a:ext>
            </a:extLst>
          </p:cNvPr>
          <p:cNvCxnSpPr>
            <a:cxnSpLocks/>
            <a:stCxn id="247" idx="0"/>
            <a:endCxn id="279" idx="4"/>
          </p:cNvCxnSpPr>
          <p:nvPr/>
        </p:nvCxnSpPr>
        <p:spPr>
          <a:xfrm rot="5400000" flipH="1" flipV="1">
            <a:off x="3219375" y="2457620"/>
            <a:ext cx="1486009" cy="456871"/>
          </a:xfrm>
          <a:prstGeom prst="bentConnector3">
            <a:avLst>
              <a:gd name="adj1" fmla="val 6131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0030569D-DE56-575D-457E-198E7C225200}"/>
              </a:ext>
            </a:extLst>
          </p:cNvPr>
          <p:cNvCxnSpPr>
            <a:cxnSpLocks/>
            <a:stCxn id="280" idx="4"/>
            <a:endCxn id="260" idx="0"/>
          </p:cNvCxnSpPr>
          <p:nvPr/>
        </p:nvCxnSpPr>
        <p:spPr>
          <a:xfrm rot="5400000">
            <a:off x="3305115" y="2457620"/>
            <a:ext cx="1486009" cy="456871"/>
          </a:xfrm>
          <a:prstGeom prst="bentConnector3">
            <a:avLst>
              <a:gd name="adj1" fmla="val 4262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0C12D1E8-60F1-D493-8EFA-33DDE1EE4399}"/>
              </a:ext>
            </a:extLst>
          </p:cNvPr>
          <p:cNvCxnSpPr>
            <a:cxnSpLocks/>
            <a:endCxn id="277" idx="4"/>
          </p:cNvCxnSpPr>
          <p:nvPr/>
        </p:nvCxnSpPr>
        <p:spPr>
          <a:xfrm rot="5400000" flipH="1" flipV="1">
            <a:off x="2705304" y="2115011"/>
            <a:ext cx="1486009" cy="1142088"/>
          </a:xfrm>
          <a:prstGeom prst="bentConnector3">
            <a:avLst>
              <a:gd name="adj1" fmla="val 6895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04A132B9-886E-9D2F-FC62-302B26B575BC}"/>
              </a:ext>
            </a:extLst>
          </p:cNvPr>
          <p:cNvCxnSpPr>
            <a:stCxn id="278" idx="4"/>
            <a:endCxn id="259" idx="0"/>
          </p:cNvCxnSpPr>
          <p:nvPr/>
        </p:nvCxnSpPr>
        <p:spPr>
          <a:xfrm rot="5400000">
            <a:off x="2790730" y="2114696"/>
            <a:ext cx="1486009" cy="1142718"/>
          </a:xfrm>
          <a:prstGeom prst="bentConnector3">
            <a:avLst>
              <a:gd name="adj1" fmla="val 34738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ctor: Elbow 305">
            <a:extLst>
              <a:ext uri="{FF2B5EF4-FFF2-40B4-BE49-F238E27FC236}">
                <a16:creationId xmlns:a16="http://schemas.microsoft.com/office/drawing/2014/main" id="{B9B30F60-7F23-1837-08FD-910E6ACE6FF5}"/>
              </a:ext>
            </a:extLst>
          </p:cNvPr>
          <p:cNvCxnSpPr>
            <a:stCxn id="245" idx="0"/>
            <a:endCxn id="275" idx="4"/>
          </p:cNvCxnSpPr>
          <p:nvPr/>
        </p:nvCxnSpPr>
        <p:spPr>
          <a:xfrm rot="5400000" flipH="1" flipV="1">
            <a:off x="2247758" y="1828926"/>
            <a:ext cx="1486009" cy="1714258"/>
          </a:xfrm>
          <a:prstGeom prst="bentConnector3">
            <a:avLst>
              <a:gd name="adj1" fmla="val 7670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29CD4E50-B78F-356A-DDAF-577FEDD5E72A}"/>
              </a:ext>
            </a:extLst>
          </p:cNvPr>
          <p:cNvCxnSpPr>
            <a:stCxn id="276" idx="4"/>
            <a:endCxn id="258" idx="0"/>
          </p:cNvCxnSpPr>
          <p:nvPr/>
        </p:nvCxnSpPr>
        <p:spPr>
          <a:xfrm rot="5400000">
            <a:off x="2333499" y="1828926"/>
            <a:ext cx="1486009" cy="1714258"/>
          </a:xfrm>
          <a:prstGeom prst="bentConnector3">
            <a:avLst>
              <a:gd name="adj1" fmla="val 2723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nector: Elbow 307">
            <a:extLst>
              <a:ext uri="{FF2B5EF4-FFF2-40B4-BE49-F238E27FC236}">
                <a16:creationId xmlns:a16="http://schemas.microsoft.com/office/drawing/2014/main" id="{2E918CD5-58C5-0B45-7412-E77EF62BE89C}"/>
              </a:ext>
            </a:extLst>
          </p:cNvPr>
          <p:cNvCxnSpPr>
            <a:cxnSpLocks/>
            <a:stCxn id="244" idx="0"/>
            <a:endCxn id="273" idx="4"/>
          </p:cNvCxnSpPr>
          <p:nvPr/>
        </p:nvCxnSpPr>
        <p:spPr>
          <a:xfrm rot="5400000" flipH="1" flipV="1">
            <a:off x="1761950" y="1514579"/>
            <a:ext cx="1486009" cy="2342951"/>
          </a:xfrm>
          <a:prstGeom prst="bentConnector3">
            <a:avLst>
              <a:gd name="adj1" fmla="val 8434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ctor: Elbow 308">
            <a:extLst>
              <a:ext uri="{FF2B5EF4-FFF2-40B4-BE49-F238E27FC236}">
                <a16:creationId xmlns:a16="http://schemas.microsoft.com/office/drawing/2014/main" id="{EF9149B0-F78C-D0F1-2A76-6015753A8EF7}"/>
              </a:ext>
            </a:extLst>
          </p:cNvPr>
          <p:cNvCxnSpPr>
            <a:cxnSpLocks/>
            <a:stCxn id="274" idx="4"/>
            <a:endCxn id="257" idx="0"/>
          </p:cNvCxnSpPr>
          <p:nvPr/>
        </p:nvCxnSpPr>
        <p:spPr>
          <a:xfrm rot="5400000">
            <a:off x="1847690" y="1514579"/>
            <a:ext cx="1486009" cy="2342951"/>
          </a:xfrm>
          <a:prstGeom prst="bentConnector3">
            <a:avLst>
              <a:gd name="adj1" fmla="val 19475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0734128E-A911-A3D3-873E-F119F68189FD}"/>
              </a:ext>
            </a:extLst>
          </p:cNvPr>
          <p:cNvCxnSpPr>
            <a:cxnSpLocks/>
            <a:stCxn id="250" idx="0"/>
            <a:endCxn id="285" idx="4"/>
          </p:cNvCxnSpPr>
          <p:nvPr/>
        </p:nvCxnSpPr>
        <p:spPr>
          <a:xfrm rot="16200000" flipV="1">
            <a:off x="4505338" y="2142912"/>
            <a:ext cx="1486009" cy="1086285"/>
          </a:xfrm>
          <a:prstGeom prst="bentConnector3">
            <a:avLst>
              <a:gd name="adj1" fmla="val 5356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A74CA13E-40A6-946B-4342-66FD0A87E893}"/>
              </a:ext>
            </a:extLst>
          </p:cNvPr>
          <p:cNvCxnSpPr>
            <a:cxnSpLocks/>
            <a:stCxn id="286" idx="4"/>
            <a:endCxn id="263" idx="0"/>
          </p:cNvCxnSpPr>
          <p:nvPr/>
        </p:nvCxnSpPr>
        <p:spPr>
          <a:xfrm rot="16200000" flipH="1">
            <a:off x="4591079" y="2142912"/>
            <a:ext cx="1486009" cy="1086285"/>
          </a:xfrm>
          <a:prstGeom prst="bentConnector3">
            <a:avLst>
              <a:gd name="adj1" fmla="val 4262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81494A21-0A6C-E2FE-D3F7-778994F6D812}"/>
              </a:ext>
            </a:extLst>
          </p:cNvPr>
          <p:cNvCxnSpPr>
            <a:cxnSpLocks/>
            <a:stCxn id="251" idx="0"/>
            <a:endCxn id="287" idx="4"/>
          </p:cNvCxnSpPr>
          <p:nvPr/>
        </p:nvCxnSpPr>
        <p:spPr>
          <a:xfrm rot="16200000" flipV="1">
            <a:off x="5395553" y="1424159"/>
            <a:ext cx="628700" cy="1666482"/>
          </a:xfrm>
          <a:prstGeom prst="bentConnector3">
            <a:avLst>
              <a:gd name="adj1" fmla="val 8814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51E10CB-8F3B-7038-BDAB-0B19FC38208B}"/>
              </a:ext>
            </a:extLst>
          </p:cNvPr>
          <p:cNvCxnSpPr>
            <a:cxnSpLocks/>
            <a:stCxn id="288" idx="4"/>
            <a:endCxn id="264" idx="0"/>
          </p:cNvCxnSpPr>
          <p:nvPr/>
        </p:nvCxnSpPr>
        <p:spPr>
          <a:xfrm rot="16200000" flipH="1">
            <a:off x="5481293" y="1424159"/>
            <a:ext cx="628700" cy="1666482"/>
          </a:xfrm>
          <a:prstGeom prst="bentConnector3">
            <a:avLst>
              <a:gd name="adj1" fmla="val 82468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E2853EC0-4324-755D-818E-4D36F9F7750E}"/>
              </a:ext>
            </a:extLst>
          </p:cNvPr>
          <p:cNvCxnSpPr>
            <a:cxnSpLocks/>
            <a:stCxn id="252" idx="0"/>
            <a:endCxn id="289" idx="4"/>
          </p:cNvCxnSpPr>
          <p:nvPr/>
        </p:nvCxnSpPr>
        <p:spPr>
          <a:xfrm rot="16200000" flipV="1">
            <a:off x="5767054" y="1224120"/>
            <a:ext cx="628700" cy="2066560"/>
          </a:xfrm>
          <a:prstGeom prst="bentConnector3">
            <a:avLst>
              <a:gd name="adj1" fmla="val 2715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nector: Elbow 314">
            <a:extLst>
              <a:ext uri="{FF2B5EF4-FFF2-40B4-BE49-F238E27FC236}">
                <a16:creationId xmlns:a16="http://schemas.microsoft.com/office/drawing/2014/main" id="{2497351C-D1A1-7F03-AA25-D9731A77B2DD}"/>
              </a:ext>
            </a:extLst>
          </p:cNvPr>
          <p:cNvCxnSpPr>
            <a:cxnSpLocks/>
            <a:stCxn id="290" idx="4"/>
            <a:endCxn id="265" idx="0"/>
          </p:cNvCxnSpPr>
          <p:nvPr/>
        </p:nvCxnSpPr>
        <p:spPr>
          <a:xfrm rot="16200000" flipH="1">
            <a:off x="5852794" y="1224120"/>
            <a:ext cx="628700" cy="2066560"/>
          </a:xfrm>
          <a:prstGeom prst="bentConnector3">
            <a:avLst>
              <a:gd name="adj1" fmla="val 63528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CFBE8B77-5A13-0681-E91B-C7A99C1D14E5}"/>
              </a:ext>
            </a:extLst>
          </p:cNvPr>
          <p:cNvCxnSpPr>
            <a:cxnSpLocks/>
            <a:stCxn id="253" idx="0"/>
            <a:endCxn id="291" idx="4"/>
          </p:cNvCxnSpPr>
          <p:nvPr/>
        </p:nvCxnSpPr>
        <p:spPr>
          <a:xfrm rot="16200000" flipV="1">
            <a:off x="6138554" y="1024081"/>
            <a:ext cx="628700" cy="2466638"/>
          </a:xfrm>
          <a:prstGeom prst="bentConnector3">
            <a:avLst>
              <a:gd name="adj1" fmla="val 4519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nector: Elbow 316">
            <a:extLst>
              <a:ext uri="{FF2B5EF4-FFF2-40B4-BE49-F238E27FC236}">
                <a16:creationId xmlns:a16="http://schemas.microsoft.com/office/drawing/2014/main" id="{5003142C-0788-6BE2-DDD6-C6833D94B4D2}"/>
              </a:ext>
            </a:extLst>
          </p:cNvPr>
          <p:cNvCxnSpPr>
            <a:cxnSpLocks/>
            <a:stCxn id="292" idx="4"/>
            <a:endCxn id="266" idx="0"/>
          </p:cNvCxnSpPr>
          <p:nvPr/>
        </p:nvCxnSpPr>
        <p:spPr>
          <a:xfrm rot="16200000" flipH="1">
            <a:off x="6224294" y="1024081"/>
            <a:ext cx="628700" cy="2466638"/>
          </a:xfrm>
          <a:prstGeom prst="bentConnector3">
            <a:avLst>
              <a:gd name="adj1" fmla="val 45791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59BA8B63-2365-99E7-254F-AF14CDFD31EE}"/>
              </a:ext>
            </a:extLst>
          </p:cNvPr>
          <p:cNvCxnSpPr>
            <a:cxnSpLocks/>
            <a:stCxn id="254" idx="0"/>
            <a:endCxn id="293" idx="4"/>
          </p:cNvCxnSpPr>
          <p:nvPr/>
        </p:nvCxnSpPr>
        <p:spPr>
          <a:xfrm rot="16200000" flipV="1">
            <a:off x="6510055" y="824043"/>
            <a:ext cx="628700" cy="2866715"/>
          </a:xfrm>
          <a:prstGeom prst="bentConnector3">
            <a:avLst>
              <a:gd name="adj1" fmla="val 63528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757D2585-348C-67D2-2D5B-226905A4D9FC}"/>
              </a:ext>
            </a:extLst>
          </p:cNvPr>
          <p:cNvCxnSpPr>
            <a:cxnSpLocks/>
            <a:stCxn id="294" idx="4"/>
            <a:endCxn id="267" idx="0"/>
          </p:cNvCxnSpPr>
          <p:nvPr/>
        </p:nvCxnSpPr>
        <p:spPr>
          <a:xfrm rot="16200000" flipH="1">
            <a:off x="6595795" y="824043"/>
            <a:ext cx="628700" cy="2866715"/>
          </a:xfrm>
          <a:prstGeom prst="bentConnector3">
            <a:avLst>
              <a:gd name="adj1" fmla="val 2775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id="{CDC9583A-AE69-5F85-3A09-81DAE7435599}"/>
              </a:ext>
            </a:extLst>
          </p:cNvPr>
          <p:cNvCxnSpPr>
            <a:cxnSpLocks/>
            <a:stCxn id="255" idx="0"/>
            <a:endCxn id="295" idx="4"/>
          </p:cNvCxnSpPr>
          <p:nvPr/>
        </p:nvCxnSpPr>
        <p:spPr>
          <a:xfrm rot="16200000" flipV="1">
            <a:off x="6881555" y="624004"/>
            <a:ext cx="628700" cy="3266792"/>
          </a:xfrm>
          <a:prstGeom prst="bentConnector3">
            <a:avLst>
              <a:gd name="adj1" fmla="val 81265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017A8B9C-0580-AC84-5C73-DC70D7A61717}"/>
              </a:ext>
            </a:extLst>
          </p:cNvPr>
          <p:cNvCxnSpPr>
            <a:cxnSpLocks/>
            <a:stCxn id="296" idx="4"/>
            <a:endCxn id="268" idx="0"/>
          </p:cNvCxnSpPr>
          <p:nvPr/>
        </p:nvCxnSpPr>
        <p:spPr>
          <a:xfrm rot="16200000" flipH="1">
            <a:off x="6967296" y="624004"/>
            <a:ext cx="628700" cy="3266792"/>
          </a:xfrm>
          <a:prstGeom prst="bentConnector3">
            <a:avLst>
              <a:gd name="adj1" fmla="val 9716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o-Thermal">
            <a:extLst>
              <a:ext uri="{FF2B5EF4-FFF2-40B4-BE49-F238E27FC236}">
                <a16:creationId xmlns:a16="http://schemas.microsoft.com/office/drawing/2014/main" id="{85779058-9FFD-68EA-1F28-9D7E31DCFAE0}"/>
              </a:ext>
            </a:extLst>
          </p:cNvPr>
          <p:cNvSpPr/>
          <p:nvPr/>
        </p:nvSpPr>
        <p:spPr>
          <a:xfrm>
            <a:off x="3476633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3" name="From-Thermal">
            <a:extLst>
              <a:ext uri="{FF2B5EF4-FFF2-40B4-BE49-F238E27FC236}">
                <a16:creationId xmlns:a16="http://schemas.microsoft.com/office/drawing/2014/main" id="{93A9173D-8876-B6D4-602E-9E53F3D7EEC0}"/>
              </a:ext>
            </a:extLst>
          </p:cNvPr>
          <p:cNvSpPr/>
          <p:nvPr/>
        </p:nvSpPr>
        <p:spPr>
          <a:xfrm>
            <a:off x="589388" y="3428467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4" name="To-Accumulation">
            <a:extLst>
              <a:ext uri="{FF2B5EF4-FFF2-40B4-BE49-F238E27FC236}">
                <a16:creationId xmlns:a16="http://schemas.microsoft.com/office/drawing/2014/main" id="{7DD79AF7-2A09-C8EC-9B20-13640A8A0B7D}"/>
              </a:ext>
            </a:extLst>
          </p:cNvPr>
          <p:cNvSpPr/>
          <p:nvPr/>
        </p:nvSpPr>
        <p:spPr>
          <a:xfrm>
            <a:off x="3648095" y="1885878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5" name="To-Wind">
            <a:extLst>
              <a:ext uri="{FF2B5EF4-FFF2-40B4-BE49-F238E27FC236}">
                <a16:creationId xmlns:a16="http://schemas.microsoft.com/office/drawing/2014/main" id="{949B7ED6-BDC1-C57B-913D-D301020C104F}"/>
              </a:ext>
            </a:extLst>
          </p:cNvPr>
          <p:cNvSpPr/>
          <p:nvPr/>
        </p:nvSpPr>
        <p:spPr>
          <a:xfrm>
            <a:off x="3819556" y="1885909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6" name="To-Solar">
            <a:extLst>
              <a:ext uri="{FF2B5EF4-FFF2-40B4-BE49-F238E27FC236}">
                <a16:creationId xmlns:a16="http://schemas.microsoft.com/office/drawing/2014/main" id="{F90E4085-01AD-C600-665E-860A2A875E5E}"/>
              </a:ext>
            </a:extLst>
          </p:cNvPr>
          <p:cNvSpPr/>
          <p:nvPr/>
        </p:nvSpPr>
        <p:spPr>
          <a:xfrm>
            <a:off x="3991018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7" name="From-Accumulation">
            <a:extLst>
              <a:ext uri="{FF2B5EF4-FFF2-40B4-BE49-F238E27FC236}">
                <a16:creationId xmlns:a16="http://schemas.microsoft.com/office/drawing/2014/main" id="{0BDEC55F-6822-D4E4-3BD8-A43DB60795A2}"/>
              </a:ext>
            </a:extLst>
          </p:cNvPr>
          <p:cNvSpPr/>
          <p:nvPr/>
        </p:nvSpPr>
        <p:spPr>
          <a:xfrm>
            <a:off x="1392170" y="342906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8" name="From-Wind">
            <a:extLst>
              <a:ext uri="{FF2B5EF4-FFF2-40B4-BE49-F238E27FC236}">
                <a16:creationId xmlns:a16="http://schemas.microsoft.com/office/drawing/2014/main" id="{441FBDA4-5B08-E094-226B-FF7150BFBF24}"/>
              </a:ext>
            </a:extLst>
          </p:cNvPr>
          <p:cNvSpPr/>
          <p:nvPr/>
        </p:nvSpPr>
        <p:spPr>
          <a:xfrm>
            <a:off x="2190435" y="3429066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9" name="From-Solar">
            <a:extLst>
              <a:ext uri="{FF2B5EF4-FFF2-40B4-BE49-F238E27FC236}">
                <a16:creationId xmlns:a16="http://schemas.microsoft.com/office/drawing/2014/main" id="{E3AFA076-9473-853B-162E-EAD1D257091C}"/>
              </a:ext>
            </a:extLst>
          </p:cNvPr>
          <p:cNvSpPr/>
          <p:nvPr/>
        </p:nvSpPr>
        <p:spPr>
          <a:xfrm>
            <a:off x="2933435" y="342906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0" name="From-Solar">
            <a:extLst>
              <a:ext uri="{FF2B5EF4-FFF2-40B4-BE49-F238E27FC236}">
                <a16:creationId xmlns:a16="http://schemas.microsoft.com/office/drawing/2014/main" id="{13C0AAEB-DB23-DB8F-1AFA-0406D7AD6C60}"/>
              </a:ext>
            </a:extLst>
          </p:cNvPr>
          <p:cNvSpPr/>
          <p:nvPr/>
        </p:nvSpPr>
        <p:spPr>
          <a:xfrm>
            <a:off x="3791519" y="342779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2" name="To-Solar">
            <a:extLst>
              <a:ext uri="{FF2B5EF4-FFF2-40B4-BE49-F238E27FC236}">
                <a16:creationId xmlns:a16="http://schemas.microsoft.com/office/drawing/2014/main" id="{C928C8BB-DB45-F36B-A4FA-E8B2AA33E239}"/>
              </a:ext>
            </a:extLst>
          </p:cNvPr>
          <p:cNvSpPr/>
          <p:nvPr/>
        </p:nvSpPr>
        <p:spPr>
          <a:xfrm>
            <a:off x="4162382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3" name="To-Solar">
            <a:extLst>
              <a:ext uri="{FF2B5EF4-FFF2-40B4-BE49-F238E27FC236}">
                <a16:creationId xmlns:a16="http://schemas.microsoft.com/office/drawing/2014/main" id="{81002A59-01D9-C31A-BF87-AD9A626CFB28}"/>
              </a:ext>
            </a:extLst>
          </p:cNvPr>
          <p:cNvSpPr/>
          <p:nvPr/>
        </p:nvSpPr>
        <p:spPr>
          <a:xfrm>
            <a:off x="4334373" y="1885902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4" name="From-Solar">
            <a:extLst>
              <a:ext uri="{FF2B5EF4-FFF2-40B4-BE49-F238E27FC236}">
                <a16:creationId xmlns:a16="http://schemas.microsoft.com/office/drawing/2014/main" id="{6494740C-A3D8-7ADF-670F-8C1821B5CF25}"/>
              </a:ext>
            </a:extLst>
          </p:cNvPr>
          <p:cNvSpPr/>
          <p:nvPr/>
        </p:nvSpPr>
        <p:spPr>
          <a:xfrm>
            <a:off x="4420907" y="342968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6" name="To-Solar">
            <a:extLst>
              <a:ext uri="{FF2B5EF4-FFF2-40B4-BE49-F238E27FC236}">
                <a16:creationId xmlns:a16="http://schemas.microsoft.com/office/drawing/2014/main" id="{F3F703FF-FE4D-8CE7-14F6-90C33CC0CFC2}"/>
              </a:ext>
            </a:extLst>
          </p:cNvPr>
          <p:cNvSpPr/>
          <p:nvPr/>
        </p:nvSpPr>
        <p:spPr>
          <a:xfrm>
            <a:off x="4506369" y="1885902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7" name="From-Solar">
            <a:extLst>
              <a:ext uri="{FF2B5EF4-FFF2-40B4-BE49-F238E27FC236}">
                <a16:creationId xmlns:a16="http://schemas.microsoft.com/office/drawing/2014/main" id="{5BFADB06-064E-3771-A9D4-4520CD8B55BA}"/>
              </a:ext>
            </a:extLst>
          </p:cNvPr>
          <p:cNvSpPr/>
          <p:nvPr/>
        </p:nvSpPr>
        <p:spPr>
          <a:xfrm>
            <a:off x="5107004" y="3429682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8" name="To-Solar">
            <a:extLst>
              <a:ext uri="{FF2B5EF4-FFF2-40B4-BE49-F238E27FC236}">
                <a16:creationId xmlns:a16="http://schemas.microsoft.com/office/drawing/2014/main" id="{168A8343-9F3D-A712-06EC-D5D0E4089CC8}"/>
              </a:ext>
            </a:extLst>
          </p:cNvPr>
          <p:cNvSpPr/>
          <p:nvPr/>
        </p:nvSpPr>
        <p:spPr>
          <a:xfrm>
            <a:off x="4676473" y="188590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9" name="From-Solar">
            <a:extLst>
              <a:ext uri="{FF2B5EF4-FFF2-40B4-BE49-F238E27FC236}">
                <a16:creationId xmlns:a16="http://schemas.microsoft.com/office/drawing/2014/main" id="{41A6313E-4F18-E508-EABD-8CBF6DACC543}"/>
              </a:ext>
            </a:extLst>
          </p:cNvPr>
          <p:cNvSpPr/>
          <p:nvPr/>
        </p:nvSpPr>
        <p:spPr>
          <a:xfrm>
            <a:off x="5849799" y="3427792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0" name="To-Solar">
            <a:extLst>
              <a:ext uri="{FF2B5EF4-FFF2-40B4-BE49-F238E27FC236}">
                <a16:creationId xmlns:a16="http://schemas.microsoft.com/office/drawing/2014/main" id="{6496FAA9-D8F3-7142-623D-2FAB42607963}"/>
              </a:ext>
            </a:extLst>
          </p:cNvPr>
          <p:cNvSpPr/>
          <p:nvPr/>
        </p:nvSpPr>
        <p:spPr>
          <a:xfrm>
            <a:off x="4848466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1" name="From-Solar">
            <a:extLst>
              <a:ext uri="{FF2B5EF4-FFF2-40B4-BE49-F238E27FC236}">
                <a16:creationId xmlns:a16="http://schemas.microsoft.com/office/drawing/2014/main" id="{27B0992D-EF47-EE1A-8BBA-EE560EB72E1E}"/>
              </a:ext>
            </a:extLst>
          </p:cNvPr>
          <p:cNvSpPr/>
          <p:nvPr/>
        </p:nvSpPr>
        <p:spPr>
          <a:xfrm>
            <a:off x="6602754" y="2573175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2" name="To-Solar">
            <a:extLst>
              <a:ext uri="{FF2B5EF4-FFF2-40B4-BE49-F238E27FC236}">
                <a16:creationId xmlns:a16="http://schemas.microsoft.com/office/drawing/2014/main" id="{41775563-CD80-DF93-36BE-C8317FFDA203}"/>
              </a:ext>
            </a:extLst>
          </p:cNvPr>
          <p:cNvSpPr/>
          <p:nvPr/>
        </p:nvSpPr>
        <p:spPr>
          <a:xfrm>
            <a:off x="5020466" y="188779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3" name="From-Solar">
            <a:extLst>
              <a:ext uri="{FF2B5EF4-FFF2-40B4-BE49-F238E27FC236}">
                <a16:creationId xmlns:a16="http://schemas.microsoft.com/office/drawing/2014/main" id="{075B6BFC-26BE-85DF-7ED1-4DA922816010}"/>
              </a:ext>
            </a:extLst>
          </p:cNvPr>
          <p:cNvSpPr/>
          <p:nvPr/>
        </p:nvSpPr>
        <p:spPr>
          <a:xfrm>
            <a:off x="7174312" y="2571751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4" name="To-Solar">
            <a:extLst>
              <a:ext uri="{FF2B5EF4-FFF2-40B4-BE49-F238E27FC236}">
                <a16:creationId xmlns:a16="http://schemas.microsoft.com/office/drawing/2014/main" id="{AB57A7B8-3470-E8A5-4C8E-EDD452CB0F07}"/>
              </a:ext>
            </a:extLst>
          </p:cNvPr>
          <p:cNvSpPr/>
          <p:nvPr/>
        </p:nvSpPr>
        <p:spPr>
          <a:xfrm>
            <a:off x="5192457" y="1885902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5" name="From-Solar">
            <a:extLst>
              <a:ext uri="{FF2B5EF4-FFF2-40B4-BE49-F238E27FC236}">
                <a16:creationId xmlns:a16="http://schemas.microsoft.com/office/drawing/2014/main" id="{3F14B14B-2355-5B2E-F67A-9FAAB9CA5CB6}"/>
              </a:ext>
            </a:extLst>
          </p:cNvPr>
          <p:cNvSpPr/>
          <p:nvPr/>
        </p:nvSpPr>
        <p:spPr>
          <a:xfrm>
            <a:off x="7745569" y="257190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6" name="To-Solar">
            <a:extLst>
              <a:ext uri="{FF2B5EF4-FFF2-40B4-BE49-F238E27FC236}">
                <a16:creationId xmlns:a16="http://schemas.microsoft.com/office/drawing/2014/main" id="{296C1288-7EB2-44D5-DF72-8B9C24C42296}"/>
              </a:ext>
            </a:extLst>
          </p:cNvPr>
          <p:cNvSpPr/>
          <p:nvPr/>
        </p:nvSpPr>
        <p:spPr>
          <a:xfrm>
            <a:off x="5362919" y="188590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7" name="From-Solar">
            <a:extLst>
              <a:ext uri="{FF2B5EF4-FFF2-40B4-BE49-F238E27FC236}">
                <a16:creationId xmlns:a16="http://schemas.microsoft.com/office/drawing/2014/main" id="{DB11C281-42A7-4701-0CB2-9F6572430C8E}"/>
              </a:ext>
            </a:extLst>
          </p:cNvPr>
          <p:cNvSpPr/>
          <p:nvPr/>
        </p:nvSpPr>
        <p:spPr>
          <a:xfrm>
            <a:off x="8315729" y="257231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8" name="To-Solar">
            <a:extLst>
              <a:ext uri="{FF2B5EF4-FFF2-40B4-BE49-F238E27FC236}">
                <a16:creationId xmlns:a16="http://schemas.microsoft.com/office/drawing/2014/main" id="{54EBD6D2-A334-5D52-F615-8B8EC7781517}"/>
              </a:ext>
            </a:extLst>
          </p:cNvPr>
          <p:cNvSpPr/>
          <p:nvPr/>
        </p:nvSpPr>
        <p:spPr>
          <a:xfrm>
            <a:off x="5533155" y="188533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9" name="From-Solar">
            <a:extLst>
              <a:ext uri="{FF2B5EF4-FFF2-40B4-BE49-F238E27FC236}">
                <a16:creationId xmlns:a16="http://schemas.microsoft.com/office/drawing/2014/main" id="{B45827A4-8981-3C7F-CB8A-894A6F58DF1C}"/>
              </a:ext>
            </a:extLst>
          </p:cNvPr>
          <p:cNvSpPr/>
          <p:nvPr/>
        </p:nvSpPr>
        <p:spPr>
          <a:xfrm>
            <a:off x="8885260" y="257231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B17BE424-69EB-D005-460B-6350A9AD8576}"/>
              </a:ext>
            </a:extLst>
          </p:cNvPr>
          <p:cNvSpPr/>
          <p:nvPr/>
        </p:nvSpPr>
        <p:spPr>
          <a:xfrm>
            <a:off x="3386208" y="1699624"/>
            <a:ext cx="2382752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953" b="1" spc="32" dirty="0">
                <a:solidFill>
                  <a:srgbClr val="00AAC8">
                    <a:lumMod val="50000"/>
                  </a:srgbClr>
                </a:solidFill>
                <a:latin typeface="Montserrat"/>
              </a:rPr>
              <a:t>Virtual Power Plant</a:t>
            </a:r>
            <a:endParaRPr lang="en-NL" sz="953" b="1" spc="32" dirty="0">
              <a:solidFill>
                <a:srgbClr val="00AAC8">
                  <a:lumMod val="50000"/>
                </a:srgbClr>
              </a:solidFill>
              <a:latin typeface="Montserrat"/>
            </a:endParaRP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AEF8C871-AA54-CFD4-3280-114562429B95}"/>
              </a:ext>
            </a:extLst>
          </p:cNvPr>
          <p:cNvSpPr/>
          <p:nvPr/>
        </p:nvSpPr>
        <p:spPr>
          <a:xfrm>
            <a:off x="3435901" y="2169965"/>
            <a:ext cx="2343311" cy="1245873"/>
          </a:xfrm>
          <a:prstGeom prst="upDownArrow">
            <a:avLst>
              <a:gd name="adj1" fmla="val 45341"/>
              <a:gd name="adj2" fmla="val 28091"/>
            </a:avLst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183164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9 L -0.00013 0.02793 L -0.32506 0.02793 L -0.32506 0.30034 " pathEditMode="relative" ptsTypes="AAAA">
                                      <p:cBhvr>
                                        <p:cTn id="6" dur="2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1.50906E-6 L -0.00013 0.05022 L -0.25589 0.05022 L -0.25589 0.30034 " pathEditMode="relative" ptsTypes="AAAA">
                                      <p:cBhvr>
                                        <p:cTn id="8" dur="2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16667" decel="1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4 -1.50906E-6 L -0.00014 0.07276 L -0.18727 0.07276 L -0.18727 0.29985 " pathEditMode="relative" ptsTypes="AAAA">
                                      <p:cBhvr>
                                        <p:cTn id="10" dur="2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16667" decel="1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4 -0.00024 L -0.00014 0.09505 L -0.12499 0.09505 L -0.12499 0.29985 " pathEditMode="relative" ptsTypes="AAAA">
                                      <p:cBhvr>
                                        <p:cTn id="12" dur="2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25000" decel="2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736E-6 -0.00049 L 1.66736E-6 -0.23836 L 0.25644 -0.23836 L 0.25644 -0.3001 " pathEditMode="relative" ptsTypes="AAAA">
                                      <p:cBhvr>
                                        <p:cTn id="14" dur="2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2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4.52229E-6 L -0.00014 -0.25992 L 0.3252 -0.25992 L 0.3252 -0.29985 " pathEditMode="relative" ptsTypes="AAAA">
                                      <p:cBhvr>
                                        <p:cTn id="16" dur="2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25000" decel="2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25713E-6 0.00024 L -2.25713E-6 -0.21583 L 0.18741 -0.21583 L 0.18741 -0.29961 " pathEditMode="relative" ptsTypes="AAAA">
                                      <p:cBhvr>
                                        <p:cTn id="18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5000" decel="2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13 -0.00049 L 0.00013 -0.19402 L 0.12512 -0.19402 L 0.12512 -0.3001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16667" decel="1666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-0.00024 C 3.89142E-6 0.03871 3.89142E-6 0.07766 0.00013 0.11784 L -0.05016 0.11759 C -0.05016 0.18569 -0.04989 0.23102 -0.04989 0.29985 " pathEditMode="relative" rAng="0" ptsTypes="AAAA">
                                      <p:cBhvr>
                                        <p:cTn id="22" dur="2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" y="149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5000" decel="25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4 -0.00049 L -0.00014 -0.17124 L 0.05002 -0.17124 C 0.05002 -0.20627 0.05015 -0.2658 0.05015 -0.30058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8" y="-150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16667" decel="1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28 -0.00024 C -0.00028 0.06198 3.36503E-6 0.23665 0.00013 0.29912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14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5000" decel="25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27 4.55659E-7 L -2.49414E-6 -0.299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49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16667" decel="1666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0.00024 C -0.00013 0.03871 0.00028 0.12078 0.00042 0.16095 L 0.05623 0.16169 L 0.05623 0.29985 " pathEditMode="relative" rAng="0" ptsTypes="AAAA">
                                      <p:cBhvr>
                                        <p:cTn id="30" dur="2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1" y="149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25000" decel="2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28 -0.00049 C -0.00028 -0.05047 0.00013 -0.1002 0.00013 -0.14993 L -0.05636 -0.15017 C -0.05636 -0.18496 -0.05609 -0.26605 -0.05609 -0.30034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4" y="-149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16667" decel="1666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-0.00024 L -0.00014 0.1389 L 0.11864 0.13915 C 0.11864 0.18545 0.11878 0.25331 0.11878 0.30034 " pathEditMode="relative" rAng="0" ptsTypes="AAAA">
                                      <p:cBhvr>
                                        <p:cTn id="34" dur="2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9" y="150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25000" decel="2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42 -0.00049 C -0.00042 -0.05095 0.00014 -0.1215 0.00014 -0.17099 L -0.11892 -0.17148 L -0.11892 -0.29911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-149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16667" decel="16667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4 -0.00024 L -0.00014 0.11686 L 0.18217 0.11637 C 0.1823 0.1171 0.1823 0.13204 0.18217 0.13376 " pathEditMode="relative" rAng="0" ptsTypes="AAAA">
                                      <p:cBhvr>
                                        <p:cTn id="38" dur="2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2" y="668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25000" decel="25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55 0.00074 C -0.00055 -0.05071 -0.00027 -0.01518 -0.00083 -0.02768 L -0.18258 -0.02694 L -0.18258 -0.13228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5" y="-66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16667" decel="1666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0.00024 L -0.00014 0.09309 L 0.22599 0.09285 C 0.22599 0.13915 0.22585 0.1198 0.22585 0.13229 " pathEditMode="relative" rAng="0" ptsTypes="AAAA">
                                      <p:cBhvr>
                                        <p:cTn id="42" dur="2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99" y="661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25000" decel="2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8 4.85056E-7 C 0.00028 -0.05218 -0.00041 -0.03405 -0.00069 -0.05022 L -0.22612 -0.05071 L -0.22612 -0.13327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7" y="-666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16667" decel="1666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0.00024 C -0.00014 0.02376 -0.00014 0.03871 0.00013 0.07251 L 0.26981 0.07251 C 0.26981 0.11955 0.26967 0.08501 0.26967 0.13278 " pathEditMode="relative" rAng="0" ptsTypes="AAAA">
                                      <p:cBhvr>
                                        <p:cTn id="46" dur="2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66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25000" decel="25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27 -0.00049 L -0.00027 -0.07178 L -0.27008 -0.07178 C -0.27008 -0.10681 -0.27008 -0.09922 -0.27008 -0.13351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-666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16667" decel="1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97 -0.00024 C -0.00097 0.02352 -0.0011 0.01642 -0.00097 0.04973 L 0.31335 0.04949 C 0.31335 0.07692 0.31349 0.10657 0.31349 0.13425 " pathEditMode="relative" rAng="0" ptsTypes="AAAA">
                                      <p:cBhvr>
                                        <p:cTn id="50" dur="2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23" y="67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25000" decel="2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28 -0.00049 C -0.00028 -0.03209 1.72247E-6 -0.06344 0.00014 -0.09431 L -0.31335 -0.09382 C -0.31335 -0.1144 -0.31335 -0.11293 -0.31335 -0.13302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40" y="-66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16667" decel="1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9691E-7 -1.50906E-6 L -3.19691E-7 0.02793 L 0.35759 0.02793 C 0.35759 0.05537 0.35772 0.10534 0.35772 0.13351 " pathEditMode="relative" rAng="0" ptsTypes="AAAA">
                                      <p:cBhvr>
                                        <p:cTn id="54" dur="2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6" y="666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25000" decel="2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014 -0.00073 C 0.00028 -0.03356 0.00028 -0.08304 0.00014 -0.11612 L -0.35676 -0.11612 C -0.35676 -0.12591 -0.35703 -0.12101 -0.35703 -0.13351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9" y="-663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2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45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65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206" grpId="0"/>
      <p:bldP spid="207" grpId="0"/>
      <p:bldP spid="208" grpId="0"/>
      <p:bldP spid="209" grpId="0"/>
      <p:bldP spid="215" grpId="0"/>
      <p:bldP spid="218" grpId="0"/>
      <p:bldP spid="219" grpId="0"/>
      <p:bldP spid="220" grpId="0"/>
      <p:bldP spid="8" grpId="0" animBg="1"/>
      <p:bldP spid="12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2" grpId="0" animBg="1"/>
      <p:bldP spid="333" grpId="0" animBg="1"/>
      <p:bldP spid="334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82E8CE29-26BE-48B2-9F06-E4CDE19D9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3658345" y="2739953"/>
            <a:ext cx="5307424" cy="19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7CA27E-3E10-4C0C-90C8-84BCD450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Broader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Platform </a:t>
            </a:r>
            <a:r>
              <a:rPr lang="nl-NL" dirty="0" err="1"/>
              <a:t>objectives</a:t>
            </a:r>
            <a:r>
              <a:rPr lang="nl-NL" dirty="0"/>
              <a:t>/ Next Steps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9031E-47F7-4F1F-8653-B9DF0A17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Single point of entry for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operational</a:t>
            </a:r>
            <a:r>
              <a:rPr lang="nl-NL" dirty="0"/>
              <a:t> data</a:t>
            </a:r>
            <a:endParaRPr lang="en-NL" dirty="0"/>
          </a:p>
          <a:p>
            <a:pPr lvl="1"/>
            <a:r>
              <a:rPr lang="nl-NL" dirty="0"/>
              <a:t>Solar Farms</a:t>
            </a:r>
          </a:p>
          <a:p>
            <a:pPr lvl="1"/>
            <a:r>
              <a:rPr lang="nl-NL" dirty="0" err="1"/>
              <a:t>Windmills</a:t>
            </a:r>
            <a:endParaRPr lang="nl-NL" dirty="0"/>
          </a:p>
          <a:p>
            <a:pPr lvl="1"/>
            <a:r>
              <a:rPr lang="nl-NL" dirty="0"/>
              <a:t>Central </a:t>
            </a:r>
            <a:r>
              <a:rPr lang="nl-NL" dirty="0" err="1"/>
              <a:t>Heating</a:t>
            </a:r>
            <a:r>
              <a:rPr lang="nl-NL" dirty="0"/>
              <a:t> (gas </a:t>
            </a:r>
            <a:r>
              <a:rPr lang="nl-NL" dirty="0" err="1"/>
              <a:t>powered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EV </a:t>
            </a:r>
            <a:r>
              <a:rPr lang="nl-NL" dirty="0" err="1"/>
              <a:t>charging</a:t>
            </a:r>
            <a:endParaRPr lang="nl-NL" dirty="0"/>
          </a:p>
          <a:p>
            <a:pPr lvl="1"/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/ </a:t>
            </a:r>
            <a:r>
              <a:rPr lang="nl-NL" dirty="0" err="1"/>
              <a:t>trade</a:t>
            </a:r>
            <a:r>
              <a:rPr lang="nl-NL" dirty="0"/>
              <a:t>/ </a:t>
            </a:r>
            <a:r>
              <a:rPr lang="nl-NL" dirty="0" err="1"/>
              <a:t>consumption</a:t>
            </a:r>
            <a:endParaRPr lang="nl-NL" dirty="0"/>
          </a:p>
          <a:p>
            <a:r>
              <a:rPr lang="nl-NL" dirty="0"/>
              <a:t>Active, Real-Time Operations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two</a:t>
            </a:r>
            <a:r>
              <a:rPr lang="nl-NL" dirty="0"/>
              <a:t>-way data stream)</a:t>
            </a:r>
          </a:p>
          <a:p>
            <a:pPr lvl="1"/>
            <a:r>
              <a:rPr lang="nl-NL" dirty="0"/>
              <a:t>Act </a:t>
            </a:r>
          </a:p>
          <a:p>
            <a:pPr lvl="1"/>
            <a:r>
              <a:rPr lang="nl-NL" dirty="0"/>
              <a:t>Pro-act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413DF-6E00-4FDD-AAF6-A8EF660E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76" y="804392"/>
            <a:ext cx="3106401" cy="2067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34B68C-41C3-48DD-A55E-343CB29F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98" y="3112425"/>
            <a:ext cx="261937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FE5D3-E408-4431-A3F9-B7A702C3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97005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D32051-1EC3-42F0-AFFD-EC91D15962E4}"/>
              </a:ext>
            </a:extLst>
          </p:cNvPr>
          <p:cNvSpPr/>
          <p:nvPr/>
        </p:nvSpPr>
        <p:spPr>
          <a:xfrm>
            <a:off x="6553200" y="62753"/>
            <a:ext cx="2339788" cy="1281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7BBFB-4D2E-443A-8A9F-FF00821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9AB1-AA1A-49FF-9A76-9C8FA424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63827"/>
            <a:ext cx="7890597" cy="3780000"/>
          </a:xfrm>
        </p:spPr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is [a special case of] data </a:t>
            </a:r>
            <a:r>
              <a:rPr lang="nl-NL" dirty="0" err="1"/>
              <a:t>integration</a:t>
            </a:r>
            <a:endParaRPr lang="nl-NL" dirty="0"/>
          </a:p>
          <a:p>
            <a:pPr lvl="1"/>
            <a:r>
              <a:rPr lang="nl-NL" dirty="0" err="1"/>
              <a:t>Communicate</a:t>
            </a:r>
            <a:r>
              <a:rPr lang="nl-NL" dirty="0"/>
              <a:t>, collect, </a:t>
            </a:r>
            <a:r>
              <a:rPr lang="nl-NL" dirty="0" err="1"/>
              <a:t>process</a:t>
            </a:r>
            <a:r>
              <a:rPr lang="nl-NL" dirty="0"/>
              <a:t>, </a:t>
            </a:r>
            <a:r>
              <a:rPr lang="nl-NL" dirty="0" err="1"/>
              <a:t>persist</a:t>
            </a:r>
            <a:r>
              <a:rPr lang="nl-NL" dirty="0"/>
              <a:t>, </a:t>
            </a:r>
            <a:r>
              <a:rPr lang="nl-NL" dirty="0" err="1"/>
              <a:t>publish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High Volume, Real Time</a:t>
            </a:r>
          </a:p>
          <a:p>
            <a:pPr lvl="1"/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parties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 err="1"/>
              <a:t>IoT</a:t>
            </a:r>
            <a:r>
              <a:rPr lang="nl-NL" dirty="0"/>
              <a:t> </a:t>
            </a:r>
            <a:r>
              <a:rPr lang="nl-NL" dirty="0" err="1"/>
              <a:t>brings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of real </a:t>
            </a:r>
            <a:r>
              <a:rPr lang="nl-NL" dirty="0" err="1"/>
              <a:t>things</a:t>
            </a:r>
            <a:r>
              <a:rPr lang="nl-NL" dirty="0"/>
              <a:t> close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enterprise</a:t>
            </a:r>
            <a:r>
              <a:rPr lang="nl-NL" dirty="0"/>
              <a:t> IT</a:t>
            </a:r>
          </a:p>
          <a:p>
            <a:r>
              <a:rPr lang="nl-NL" dirty="0"/>
              <a:t>Automation is a lot of </a:t>
            </a:r>
            <a:r>
              <a:rPr lang="nl-NL" dirty="0" err="1"/>
              <a:t>work</a:t>
            </a:r>
            <a:r>
              <a:rPr lang="nl-NL" dirty="0"/>
              <a:t> – </a:t>
            </a:r>
            <a:r>
              <a:rPr lang="nl-NL" dirty="0" err="1"/>
              <a:t>and</a:t>
            </a:r>
            <a:r>
              <a:rPr lang="nl-NL" dirty="0"/>
              <a:t> is </a:t>
            </a:r>
            <a:r>
              <a:rPr lang="nl-NL" dirty="0" err="1"/>
              <a:t>worth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ability</a:t>
            </a:r>
            <a:r>
              <a:rPr lang="nl-NL" dirty="0"/>
              <a:t> for </a:t>
            </a:r>
            <a:r>
              <a:rPr lang="nl-NL" dirty="0" err="1"/>
              <a:t>agility</a:t>
            </a:r>
            <a:r>
              <a:rPr lang="nl-NL" dirty="0"/>
              <a:t>, </a:t>
            </a:r>
            <a:r>
              <a:rPr lang="nl-NL" dirty="0" err="1"/>
              <a:t>fewer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reduced</a:t>
            </a:r>
            <a:r>
              <a:rPr lang="nl-NL" dirty="0"/>
              <a:t> effort,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reliance</a:t>
            </a:r>
            <a:r>
              <a:rPr lang="nl-NL" dirty="0"/>
              <a:t> on </a:t>
            </a:r>
            <a:r>
              <a:rPr lang="nl-NL" dirty="0" err="1"/>
              <a:t>key</a:t>
            </a:r>
            <a:r>
              <a:rPr lang="nl-NL" dirty="0"/>
              <a:t> resources</a:t>
            </a:r>
          </a:p>
          <a:p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(</a:t>
            </a:r>
            <a:r>
              <a:rPr lang="nl-NL" dirty="0" err="1"/>
              <a:t>edge</a:t>
            </a:r>
            <a:r>
              <a:rPr lang="nl-NL" dirty="0"/>
              <a:t> side), </a:t>
            </a:r>
            <a:r>
              <a:rPr lang="nl-NL" dirty="0" err="1"/>
              <a:t>physical</a:t>
            </a:r>
            <a:r>
              <a:rPr lang="nl-NL" dirty="0"/>
              <a:t> or manual 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up</a:t>
            </a:r>
          </a:p>
          <a:p>
            <a:r>
              <a:rPr lang="nl-NL" dirty="0" err="1"/>
              <a:t>Azure</a:t>
            </a:r>
            <a:r>
              <a:rPr lang="nl-NL" dirty="0"/>
              <a:t> is a </a:t>
            </a:r>
            <a:r>
              <a:rPr lang="nl-NL" dirty="0" err="1"/>
              <a:t>pretty</a:t>
            </a:r>
            <a:r>
              <a:rPr lang="nl-NL" dirty="0"/>
              <a:t> </a:t>
            </a:r>
            <a:r>
              <a:rPr lang="nl-NL" dirty="0" err="1"/>
              <a:t>nice</a:t>
            </a:r>
            <a:r>
              <a:rPr lang="nl-NL" dirty="0"/>
              <a:t>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in</a:t>
            </a:r>
          </a:p>
          <a:p>
            <a:pPr lvl="1"/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ability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rapidly</a:t>
            </a:r>
            <a:r>
              <a:rPr lang="nl-NL" dirty="0"/>
              <a:t> ramp up, </a:t>
            </a:r>
            <a:r>
              <a:rPr lang="nl-NL" dirty="0" err="1"/>
              <a:t>explore</a:t>
            </a:r>
            <a:r>
              <a:rPr lang="nl-NL" dirty="0"/>
              <a:t>,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let go off </a:t>
            </a:r>
            <a:br>
              <a:rPr lang="nl-NL" dirty="0"/>
            </a:br>
            <a:r>
              <a:rPr lang="nl-NL" dirty="0"/>
              <a:t>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manage </a:t>
            </a:r>
            <a:r>
              <a:rPr lang="nl-NL" dirty="0" err="1"/>
              <a:t>infrastructure</a:t>
            </a:r>
            <a:r>
              <a:rPr lang="nl-NL" dirty="0"/>
              <a:t> details</a:t>
            </a:r>
          </a:p>
          <a:p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use</a:t>
            </a:r>
            <a:r>
              <a:rPr lang="nl-NL" dirty="0"/>
              <a:t> cases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grow</a:t>
            </a:r>
            <a:r>
              <a:rPr lang="nl-NL" dirty="0"/>
              <a:t> </a:t>
            </a:r>
            <a:r>
              <a:rPr lang="nl-NL" dirty="0" err="1"/>
              <a:t>rapidly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en-NL" dirty="0"/>
          </a:p>
        </p:txBody>
      </p:sp>
      <p:pic>
        <p:nvPicPr>
          <p:cNvPr id="8" name="Picture 7" descr="The Secret To Unlocking The Holy Grail Of Energy ...">
            <a:extLst>
              <a:ext uri="{FF2B5EF4-FFF2-40B4-BE49-F238E27FC236}">
                <a16:creationId xmlns:a16="http://schemas.microsoft.com/office/drawing/2014/main" id="{0843B391-70EF-4382-9F58-C249193B3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7" r="37378"/>
          <a:stretch/>
        </p:blipFill>
        <p:spPr bwMode="auto">
          <a:xfrm>
            <a:off x="6712539" y="481697"/>
            <a:ext cx="1898060" cy="2891576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B980A7E-8B7F-411F-B1B3-2410BA37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6C587-7018-BB39-BF4C-05809B2A6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206" y="4295597"/>
            <a:ext cx="1116312" cy="61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5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</a:t>
            </a: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Company Drinks - with St!cky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A084CE-BF20-9FFF-802F-317C71003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21" y="1670480"/>
            <a:ext cx="4102897" cy="22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Eneco opzeggen? | Meer infomatie over opzeggen bij Eneco">
            <a:extLst>
              <a:ext uri="{FF2B5EF4-FFF2-40B4-BE49-F238E27FC236}">
                <a16:creationId xmlns:a16="http://schemas.microsoft.com/office/drawing/2014/main" id="{099662D0-107B-53C5-B3E2-8CFFAD7F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0" y="1670480"/>
            <a:ext cx="897108" cy="3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33424A-8B2F-D474-BF06-84F71D516768}"/>
              </a:ext>
            </a:extLst>
          </p:cNvPr>
          <p:cNvGrpSpPr/>
          <p:nvPr/>
        </p:nvGrpSpPr>
        <p:grpSpPr>
          <a:xfrm>
            <a:off x="5527246" y="1871003"/>
            <a:ext cx="3446967" cy="2197524"/>
            <a:chOff x="6242328" y="2400869"/>
            <a:chExt cx="2808687" cy="1667658"/>
          </a:xfrm>
        </p:grpSpPr>
        <p:pic>
          <p:nvPicPr>
            <p:cNvPr id="9" name="Picture 2" descr="Werken bij Conclusion">
              <a:extLst>
                <a:ext uri="{FF2B5EF4-FFF2-40B4-BE49-F238E27FC236}">
                  <a16:creationId xmlns:a16="http://schemas.microsoft.com/office/drawing/2014/main" id="{6D90BBBF-DA98-16C4-988A-412D8468A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328" y="2400869"/>
              <a:ext cx="2808687" cy="166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8E1AF4-0311-32C1-1B0C-634F5DD9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58497" y="3109227"/>
              <a:ext cx="1207339" cy="250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4" name="Snagit_SNGOUT2080">
            <a:extLst>
              <a:ext uri="{FF2B5EF4-FFF2-40B4-BE49-F238E27FC236}">
                <a16:creationId xmlns:a16="http://schemas.microsoft.com/office/drawing/2014/main" id="{7140AA85-6790-B7D3-AA50-593E2E88B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14817" y="79130"/>
            <a:ext cx="468387" cy="661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03B09-E60E-A67B-CE68-71D8729F3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9169" y="3317687"/>
            <a:ext cx="524035" cy="108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Bar</a:t>
            </a: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Company Drinks - with St!cky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A084CE-BF20-9FFF-802F-317C71003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321" y="1670480"/>
            <a:ext cx="4102897" cy="22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Eneco opzeggen? | Meer infomatie over opzeggen bij Eneco">
            <a:extLst>
              <a:ext uri="{FF2B5EF4-FFF2-40B4-BE49-F238E27FC236}">
                <a16:creationId xmlns:a16="http://schemas.microsoft.com/office/drawing/2014/main" id="{099662D0-107B-53C5-B3E2-8CFFAD7F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0" y="1670480"/>
            <a:ext cx="897108" cy="3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933424A-8B2F-D474-BF06-84F71D516768}"/>
              </a:ext>
            </a:extLst>
          </p:cNvPr>
          <p:cNvGrpSpPr/>
          <p:nvPr/>
        </p:nvGrpSpPr>
        <p:grpSpPr>
          <a:xfrm>
            <a:off x="5527246" y="1871003"/>
            <a:ext cx="3446967" cy="2197524"/>
            <a:chOff x="6242328" y="2400869"/>
            <a:chExt cx="2808687" cy="1667658"/>
          </a:xfrm>
        </p:grpSpPr>
        <p:pic>
          <p:nvPicPr>
            <p:cNvPr id="9" name="Picture 2" descr="Werken bij Conclusion">
              <a:extLst>
                <a:ext uri="{FF2B5EF4-FFF2-40B4-BE49-F238E27FC236}">
                  <a16:creationId xmlns:a16="http://schemas.microsoft.com/office/drawing/2014/main" id="{6D90BBBF-DA98-16C4-988A-412D8468AD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328" y="2400869"/>
              <a:ext cx="2808687" cy="166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98E1AF4-0311-32C1-1B0C-634F5DD9C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058497" y="3109227"/>
              <a:ext cx="1207339" cy="250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14" name="Snagit_SNGOUT2080">
            <a:extLst>
              <a:ext uri="{FF2B5EF4-FFF2-40B4-BE49-F238E27FC236}">
                <a16:creationId xmlns:a16="http://schemas.microsoft.com/office/drawing/2014/main" id="{7140AA85-6790-B7D3-AA50-593E2E88B0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2751" y="448469"/>
            <a:ext cx="2417068" cy="34119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03B09-E60E-A67B-CE68-71D8729F33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9169" y="3317687"/>
            <a:ext cx="524035" cy="1085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42978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Beach Windscreen">
            <a:extLst>
              <a:ext uri="{FF2B5EF4-FFF2-40B4-BE49-F238E27FC236}">
                <a16:creationId xmlns:a16="http://schemas.microsoft.com/office/drawing/2014/main" id="{FEBCD375-A5DE-BEB6-C3FC-C815006E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53" y="928308"/>
            <a:ext cx="35718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EFD48-69ED-FC46-EE01-12CC5AB2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Production Reduced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1A7D7-7812-8D1E-C930-50595C1A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4098" name="Picture 2" descr="Beach Windscreen">
            <a:extLst>
              <a:ext uri="{FF2B5EF4-FFF2-40B4-BE49-F238E27FC236}">
                <a16:creationId xmlns:a16="http://schemas.microsoft.com/office/drawing/2014/main" id="{68B5755E-3B4A-E030-1EE0-38D9CC37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5" r="45792"/>
          <a:stretch/>
        </p:blipFill>
        <p:spPr bwMode="auto">
          <a:xfrm>
            <a:off x="4248653" y="2076246"/>
            <a:ext cx="1936248" cy="10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61CA9DFE-809A-0E9F-73B9-7F93DC478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88" y="1518686"/>
            <a:ext cx="1221507" cy="122150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DA9D4A-A01E-F779-1638-1B0DF78F4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1"/>
          <a:stretch/>
        </p:blipFill>
        <p:spPr>
          <a:xfrm>
            <a:off x="2277979" y="3215027"/>
            <a:ext cx="2438400" cy="145715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B39C7FB-C3D9-A942-628C-816627474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27"/>
          <a:stretch/>
        </p:blipFill>
        <p:spPr>
          <a:xfrm>
            <a:off x="773977" y="1136196"/>
            <a:ext cx="2269958" cy="97092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1EED7-3C22-AF98-929B-52B3128A9C04}"/>
              </a:ext>
            </a:extLst>
          </p:cNvPr>
          <p:cNvSpPr/>
          <p:nvPr/>
        </p:nvSpPr>
        <p:spPr>
          <a:xfrm>
            <a:off x="1476650" y="2018921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8A25-98A8-0010-D20E-5356B33F05AC}"/>
              </a:ext>
            </a:extLst>
          </p:cNvPr>
          <p:cNvSpPr/>
          <p:nvPr/>
        </p:nvSpPr>
        <p:spPr>
          <a:xfrm>
            <a:off x="2632350" y="3190043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BB855-4307-F0D0-E723-1B57316D5893}"/>
              </a:ext>
            </a:extLst>
          </p:cNvPr>
          <p:cNvSpPr/>
          <p:nvPr/>
        </p:nvSpPr>
        <p:spPr>
          <a:xfrm>
            <a:off x="2154196" y="2007562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C00DBF-02E2-6F9F-E0B2-0E4CB599A180}"/>
              </a:ext>
            </a:extLst>
          </p:cNvPr>
          <p:cNvSpPr/>
          <p:nvPr/>
        </p:nvSpPr>
        <p:spPr>
          <a:xfrm>
            <a:off x="2862651" y="2005460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Cantilever Garden Parasol with Aluminium Frame in 4 Great Colours">
            <a:extLst>
              <a:ext uri="{FF2B5EF4-FFF2-40B4-BE49-F238E27FC236}">
                <a16:creationId xmlns:a16="http://schemas.microsoft.com/office/drawing/2014/main" id="{654E77D3-F223-DB58-C735-E3A0201C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04" y="1930781"/>
            <a:ext cx="3455425" cy="269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1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Curtailment – how it should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A61361EC-0377-2CD4-F994-DCD431B70A33}"/>
              </a:ext>
            </a:extLst>
          </p:cNvPr>
          <p:cNvSpPr/>
          <p:nvPr/>
        </p:nvSpPr>
        <p:spPr>
          <a:xfrm>
            <a:off x="6238491" y="956353"/>
            <a:ext cx="1194939" cy="267606"/>
          </a:xfrm>
          <a:prstGeom prst="wedgeRectCallout">
            <a:avLst>
              <a:gd name="adj1" fmla="val 26501"/>
              <a:gd name="adj2" fmla="val 12015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Total power production setpoint</a:t>
            </a:r>
          </a:p>
        </p:txBody>
      </p:sp>
      <p:sp>
        <p:nvSpPr>
          <p:cNvPr id="84" name="Speech Bubble: Rectangle 83">
            <a:extLst>
              <a:ext uri="{FF2B5EF4-FFF2-40B4-BE49-F238E27FC236}">
                <a16:creationId xmlns:a16="http://schemas.microsoft.com/office/drawing/2014/main" id="{582E8533-91FE-E76B-9E4E-10C1B9248967}"/>
              </a:ext>
            </a:extLst>
          </p:cNvPr>
          <p:cNvSpPr/>
          <p:nvPr/>
        </p:nvSpPr>
        <p:spPr>
          <a:xfrm>
            <a:off x="5635304" y="2433012"/>
            <a:ext cx="1194939" cy="267606"/>
          </a:xfrm>
          <a:prstGeom prst="wedgeRectCallout">
            <a:avLst>
              <a:gd name="adj1" fmla="val 7902"/>
              <a:gd name="adj2" fmla="val 1248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Total power production setpoint</a:t>
            </a:r>
          </a:p>
        </p:txBody>
      </p:sp>
    </p:spTree>
    <p:extLst>
      <p:ext uri="{BB962C8B-B14F-4D97-AF65-F5344CB8AC3E}">
        <p14:creationId xmlns:p14="http://schemas.microsoft.com/office/powerpoint/2010/main" val="7068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7" grpId="0" animBg="1"/>
      <p:bldP spid="60" grpId="0" animBg="1"/>
      <p:bldP spid="61" grpId="0" animBg="1"/>
      <p:bldP spid="62" grpId="0" animBg="1"/>
      <p:bldP spid="79" grpId="0" animBg="1"/>
      <p:bldP spid="81" grpId="0" animBg="1"/>
      <p:bldP spid="8" grpId="0" animBg="1"/>
      <p:bldP spid="82" grpId="0" animBg="1"/>
      <p:bldP spid="83" grpId="0" animBg="1"/>
      <p:bldP spid="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measuring of </a:t>
            </a:r>
            <a:r>
              <a:rPr lang="en-US" i="1" dirty="0"/>
              <a:t>current</a:t>
            </a:r>
            <a:r>
              <a:rPr lang="en-US" dirty="0"/>
              <a:t> production is crucial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296008-EB02-508F-AE78-8860AF71C37B}"/>
              </a:ext>
            </a:extLst>
          </p:cNvPr>
          <p:cNvSpPr/>
          <p:nvPr/>
        </p:nvSpPr>
        <p:spPr>
          <a:xfrm>
            <a:off x="6334125" y="1230718"/>
            <a:ext cx="1295400" cy="535301"/>
          </a:xfrm>
          <a:custGeom>
            <a:avLst/>
            <a:gdLst>
              <a:gd name="connsiteX0" fmla="*/ 1295400 w 1295400"/>
              <a:gd name="connsiteY0" fmla="*/ 93257 h 535301"/>
              <a:gd name="connsiteX1" fmla="*/ 1123950 w 1295400"/>
              <a:gd name="connsiteY1" fmla="*/ 17057 h 535301"/>
              <a:gd name="connsiteX2" fmla="*/ 628650 w 1295400"/>
              <a:gd name="connsiteY2" fmla="*/ 26582 h 535301"/>
              <a:gd name="connsiteX3" fmla="*/ 314325 w 1295400"/>
              <a:gd name="connsiteY3" fmla="*/ 293282 h 535301"/>
              <a:gd name="connsiteX4" fmla="*/ 285750 w 1295400"/>
              <a:gd name="connsiteY4" fmla="*/ 502832 h 535301"/>
              <a:gd name="connsiteX5" fmla="*/ 0 w 1295400"/>
              <a:gd name="connsiteY5" fmla="*/ 531407 h 53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400" h="535301">
                <a:moveTo>
                  <a:pt x="1295400" y="93257"/>
                </a:moveTo>
                <a:cubicBezTo>
                  <a:pt x="1265237" y="60713"/>
                  <a:pt x="1235075" y="28169"/>
                  <a:pt x="1123950" y="17057"/>
                </a:cubicBezTo>
                <a:cubicBezTo>
                  <a:pt x="1012825" y="5944"/>
                  <a:pt x="763587" y="-19455"/>
                  <a:pt x="628650" y="26582"/>
                </a:cubicBezTo>
                <a:cubicBezTo>
                  <a:pt x="493713" y="72619"/>
                  <a:pt x="371475" y="213907"/>
                  <a:pt x="314325" y="293282"/>
                </a:cubicBezTo>
                <a:cubicBezTo>
                  <a:pt x="257175" y="372657"/>
                  <a:pt x="338137" y="463145"/>
                  <a:pt x="285750" y="502832"/>
                </a:cubicBezTo>
                <a:cubicBezTo>
                  <a:pt x="233362" y="542520"/>
                  <a:pt x="116681" y="536963"/>
                  <a:pt x="0" y="5314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DFBFEC-3A76-A910-E4FF-39A1CE8D33BF}"/>
              </a:ext>
            </a:extLst>
          </p:cNvPr>
          <p:cNvSpPr/>
          <p:nvPr/>
        </p:nvSpPr>
        <p:spPr>
          <a:xfrm>
            <a:off x="6343650" y="1769238"/>
            <a:ext cx="1028700" cy="167178"/>
          </a:xfrm>
          <a:custGeom>
            <a:avLst/>
            <a:gdLst>
              <a:gd name="connsiteX0" fmla="*/ 1028700 w 1028700"/>
              <a:gd name="connsiteY0" fmla="*/ 69087 h 167178"/>
              <a:gd name="connsiteX1" fmla="*/ 742950 w 1028700"/>
              <a:gd name="connsiteY1" fmla="*/ 2412 h 167178"/>
              <a:gd name="connsiteX2" fmla="*/ 447675 w 1028700"/>
              <a:gd name="connsiteY2" fmla="*/ 145287 h 167178"/>
              <a:gd name="connsiteX3" fmla="*/ 0 w 1028700"/>
              <a:gd name="connsiteY3" fmla="*/ 164337 h 1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67178">
                <a:moveTo>
                  <a:pt x="1028700" y="69087"/>
                </a:moveTo>
                <a:cubicBezTo>
                  <a:pt x="934243" y="29399"/>
                  <a:pt x="839787" y="-10288"/>
                  <a:pt x="742950" y="2412"/>
                </a:cubicBezTo>
                <a:cubicBezTo>
                  <a:pt x="646112" y="15112"/>
                  <a:pt x="571500" y="118300"/>
                  <a:pt x="447675" y="145287"/>
                </a:cubicBezTo>
                <a:cubicBezTo>
                  <a:pt x="323850" y="172274"/>
                  <a:pt x="161925" y="168305"/>
                  <a:pt x="0" y="16433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0D345C-A743-400E-EED6-5DEA68C88133}"/>
              </a:ext>
            </a:extLst>
          </p:cNvPr>
          <p:cNvSpPr/>
          <p:nvPr/>
        </p:nvSpPr>
        <p:spPr>
          <a:xfrm>
            <a:off x="6334125" y="2036809"/>
            <a:ext cx="1543050" cy="201566"/>
          </a:xfrm>
          <a:custGeom>
            <a:avLst/>
            <a:gdLst>
              <a:gd name="connsiteX0" fmla="*/ 1543050 w 1543050"/>
              <a:gd name="connsiteY0" fmla="*/ 201566 h 201566"/>
              <a:gd name="connsiteX1" fmla="*/ 1038225 w 1543050"/>
              <a:gd name="connsiteY1" fmla="*/ 39641 h 201566"/>
              <a:gd name="connsiteX2" fmla="*/ 542925 w 1543050"/>
              <a:gd name="connsiteY2" fmla="*/ 1541 h 201566"/>
              <a:gd name="connsiteX3" fmla="*/ 0 w 1543050"/>
              <a:gd name="connsiteY3" fmla="*/ 11066 h 2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201566">
                <a:moveTo>
                  <a:pt x="1543050" y="201566"/>
                </a:moveTo>
                <a:cubicBezTo>
                  <a:pt x="1373981" y="137272"/>
                  <a:pt x="1204913" y="72979"/>
                  <a:pt x="1038225" y="39641"/>
                </a:cubicBezTo>
                <a:cubicBezTo>
                  <a:pt x="871537" y="6303"/>
                  <a:pt x="715962" y="6303"/>
                  <a:pt x="542925" y="1541"/>
                </a:cubicBezTo>
                <a:cubicBezTo>
                  <a:pt x="369888" y="-3221"/>
                  <a:pt x="184944" y="3922"/>
                  <a:pt x="0" y="110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A4D195-59B8-9F3B-3EBD-B36B6C3822A4}"/>
              </a:ext>
            </a:extLst>
          </p:cNvPr>
          <p:cNvSpPr/>
          <p:nvPr/>
        </p:nvSpPr>
        <p:spPr>
          <a:xfrm>
            <a:off x="6324600" y="2219325"/>
            <a:ext cx="1028700" cy="1002390"/>
          </a:xfrm>
          <a:custGeom>
            <a:avLst/>
            <a:gdLst>
              <a:gd name="connsiteX0" fmla="*/ 1028700 w 1028700"/>
              <a:gd name="connsiteY0" fmla="*/ 781050 h 1002390"/>
              <a:gd name="connsiteX1" fmla="*/ 619125 w 1028700"/>
              <a:gd name="connsiteY1" fmla="*/ 971550 h 1002390"/>
              <a:gd name="connsiteX2" fmla="*/ 314325 w 1028700"/>
              <a:gd name="connsiteY2" fmla="*/ 209550 h 1002390"/>
              <a:gd name="connsiteX3" fmla="*/ 0 w 1028700"/>
              <a:gd name="connsiteY3" fmla="*/ 0 h 100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002390">
                <a:moveTo>
                  <a:pt x="1028700" y="781050"/>
                </a:moveTo>
                <a:cubicBezTo>
                  <a:pt x="883444" y="923925"/>
                  <a:pt x="738188" y="1066800"/>
                  <a:pt x="619125" y="971550"/>
                </a:cubicBezTo>
                <a:cubicBezTo>
                  <a:pt x="500062" y="876300"/>
                  <a:pt x="417512" y="371475"/>
                  <a:pt x="314325" y="209550"/>
                </a:cubicBezTo>
                <a:cubicBezTo>
                  <a:pt x="211138" y="47625"/>
                  <a:pt x="105569" y="2381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FD4A248-786C-DFA7-BDA5-440EA70714C7}"/>
              </a:ext>
            </a:extLst>
          </p:cNvPr>
          <p:cNvSpPr/>
          <p:nvPr/>
        </p:nvSpPr>
        <p:spPr>
          <a:xfrm>
            <a:off x="5997267" y="2324100"/>
            <a:ext cx="1775133" cy="1551987"/>
          </a:xfrm>
          <a:custGeom>
            <a:avLst/>
            <a:gdLst>
              <a:gd name="connsiteX0" fmla="*/ 1775133 w 1775133"/>
              <a:gd name="connsiteY0" fmla="*/ 1428750 h 1551987"/>
              <a:gd name="connsiteX1" fmla="*/ 1413183 w 1775133"/>
              <a:gd name="connsiteY1" fmla="*/ 1476375 h 1551987"/>
              <a:gd name="connsiteX2" fmla="*/ 108258 w 1775133"/>
              <a:gd name="connsiteY2" fmla="*/ 1428750 h 1551987"/>
              <a:gd name="connsiteX3" fmla="*/ 165408 w 1775133"/>
              <a:gd name="connsiteY3" fmla="*/ 0 h 15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133" h="1551987">
                <a:moveTo>
                  <a:pt x="1775133" y="1428750"/>
                </a:moveTo>
                <a:cubicBezTo>
                  <a:pt x="1733064" y="1452562"/>
                  <a:pt x="1690995" y="1476375"/>
                  <a:pt x="1413183" y="1476375"/>
                </a:cubicBezTo>
                <a:cubicBezTo>
                  <a:pt x="1135371" y="1476375"/>
                  <a:pt x="316220" y="1674812"/>
                  <a:pt x="108258" y="1428750"/>
                </a:cubicBezTo>
                <a:cubicBezTo>
                  <a:pt x="-99704" y="1182688"/>
                  <a:pt x="32852" y="591344"/>
                  <a:pt x="165408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0A1AE69-635A-7DA2-315E-D5BAA02B12A9}"/>
              </a:ext>
            </a:extLst>
          </p:cNvPr>
          <p:cNvSpPr/>
          <p:nvPr/>
        </p:nvSpPr>
        <p:spPr>
          <a:xfrm>
            <a:off x="4685518" y="2149245"/>
            <a:ext cx="394867" cy="23256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B210F09-77C4-2961-4317-B24B462AD163}"/>
              </a:ext>
            </a:extLst>
          </p:cNvPr>
          <p:cNvSpPr/>
          <p:nvPr/>
        </p:nvSpPr>
        <p:spPr>
          <a:xfrm>
            <a:off x="6210300" y="654442"/>
            <a:ext cx="1933717" cy="1060058"/>
          </a:xfrm>
          <a:custGeom>
            <a:avLst/>
            <a:gdLst>
              <a:gd name="connsiteX0" fmla="*/ 1933575 w 1933717"/>
              <a:gd name="connsiteY0" fmla="*/ 183758 h 1060058"/>
              <a:gd name="connsiteX1" fmla="*/ 1838325 w 1933717"/>
              <a:gd name="connsiteY1" fmla="*/ 2783 h 1060058"/>
              <a:gd name="connsiteX2" fmla="*/ 1352550 w 1933717"/>
              <a:gd name="connsiteY2" fmla="*/ 117083 h 1060058"/>
              <a:gd name="connsiteX3" fmla="*/ 276225 w 1933717"/>
              <a:gd name="connsiteY3" fmla="*/ 640958 h 1060058"/>
              <a:gd name="connsiteX4" fmla="*/ 0 w 1933717"/>
              <a:gd name="connsiteY4" fmla="*/ 1060058 h 10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717" h="1060058">
                <a:moveTo>
                  <a:pt x="1933575" y="183758"/>
                </a:moveTo>
                <a:cubicBezTo>
                  <a:pt x="1934368" y="98826"/>
                  <a:pt x="1935162" y="13895"/>
                  <a:pt x="1838325" y="2783"/>
                </a:cubicBezTo>
                <a:cubicBezTo>
                  <a:pt x="1741488" y="-8329"/>
                  <a:pt x="1612900" y="10720"/>
                  <a:pt x="1352550" y="117083"/>
                </a:cubicBezTo>
                <a:cubicBezTo>
                  <a:pt x="1092200" y="223446"/>
                  <a:pt x="501650" y="483796"/>
                  <a:pt x="276225" y="640958"/>
                </a:cubicBezTo>
                <a:cubicBezTo>
                  <a:pt x="50800" y="798120"/>
                  <a:pt x="25400" y="929089"/>
                  <a:pt x="0" y="10600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0E13F32-4409-2B61-585A-CCF185461E3D}"/>
              </a:ext>
            </a:extLst>
          </p:cNvPr>
          <p:cNvSpPr/>
          <p:nvPr/>
        </p:nvSpPr>
        <p:spPr>
          <a:xfrm>
            <a:off x="5616849" y="2295525"/>
            <a:ext cx="2460351" cy="1138320"/>
          </a:xfrm>
          <a:custGeom>
            <a:avLst/>
            <a:gdLst>
              <a:gd name="connsiteX0" fmla="*/ 2460351 w 2460351"/>
              <a:gd name="connsiteY0" fmla="*/ 971550 h 1138320"/>
              <a:gd name="connsiteX1" fmla="*/ 1107801 w 2460351"/>
              <a:gd name="connsiteY1" fmla="*/ 1095375 h 1138320"/>
              <a:gd name="connsiteX2" fmla="*/ 155301 w 2460351"/>
              <a:gd name="connsiteY2" fmla="*/ 323850 h 1138320"/>
              <a:gd name="connsiteX3" fmla="*/ 12426 w 2460351"/>
              <a:gd name="connsiteY3" fmla="*/ 0 h 113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0351" h="1138320">
                <a:moveTo>
                  <a:pt x="2460351" y="971550"/>
                </a:moveTo>
                <a:cubicBezTo>
                  <a:pt x="1976163" y="1087437"/>
                  <a:pt x="1491976" y="1203325"/>
                  <a:pt x="1107801" y="1095375"/>
                </a:cubicBezTo>
                <a:cubicBezTo>
                  <a:pt x="723626" y="987425"/>
                  <a:pt x="337863" y="506412"/>
                  <a:pt x="155301" y="323850"/>
                </a:cubicBezTo>
                <a:cubicBezTo>
                  <a:pt x="-27261" y="141288"/>
                  <a:pt x="-7418" y="70644"/>
                  <a:pt x="1242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92390-E476-EBFB-4AD1-BC138F32E708}"/>
              </a:ext>
            </a:extLst>
          </p:cNvPr>
          <p:cNvSpPr/>
          <p:nvPr/>
        </p:nvSpPr>
        <p:spPr>
          <a:xfrm>
            <a:off x="5787395" y="2314575"/>
            <a:ext cx="1832605" cy="285750"/>
          </a:xfrm>
          <a:custGeom>
            <a:avLst/>
            <a:gdLst>
              <a:gd name="connsiteX0" fmla="*/ 1832605 w 1832605"/>
              <a:gd name="connsiteY0" fmla="*/ 285750 h 285750"/>
              <a:gd name="connsiteX1" fmla="*/ 784855 w 1832605"/>
              <a:gd name="connsiteY1" fmla="*/ 247650 h 285750"/>
              <a:gd name="connsiteX2" fmla="*/ 118105 w 1832605"/>
              <a:gd name="connsiteY2" fmla="*/ 161925 h 285750"/>
              <a:gd name="connsiteX3" fmla="*/ 3805 w 1832605"/>
              <a:gd name="connsiteY3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2605" h="285750">
                <a:moveTo>
                  <a:pt x="1832605" y="285750"/>
                </a:moveTo>
                <a:cubicBezTo>
                  <a:pt x="1451605" y="277018"/>
                  <a:pt x="1070605" y="268287"/>
                  <a:pt x="784855" y="247650"/>
                </a:cubicBezTo>
                <a:cubicBezTo>
                  <a:pt x="499105" y="227012"/>
                  <a:pt x="248280" y="203200"/>
                  <a:pt x="118105" y="161925"/>
                </a:cubicBezTo>
                <a:cubicBezTo>
                  <a:pt x="-12070" y="120650"/>
                  <a:pt x="-4133" y="60325"/>
                  <a:pt x="380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FB5ABE0-822D-AF82-4A8A-BF8EAF2EBE23}"/>
              </a:ext>
            </a:extLst>
          </p:cNvPr>
          <p:cNvSpPr/>
          <p:nvPr/>
        </p:nvSpPr>
        <p:spPr>
          <a:xfrm>
            <a:off x="6286500" y="1043273"/>
            <a:ext cx="2047875" cy="661702"/>
          </a:xfrm>
          <a:custGeom>
            <a:avLst/>
            <a:gdLst>
              <a:gd name="connsiteX0" fmla="*/ 2047875 w 2047875"/>
              <a:gd name="connsiteY0" fmla="*/ 604552 h 661702"/>
              <a:gd name="connsiteX1" fmla="*/ 1238250 w 2047875"/>
              <a:gd name="connsiteY1" fmla="*/ 4477 h 661702"/>
              <a:gd name="connsiteX2" fmla="*/ 247650 w 2047875"/>
              <a:gd name="connsiteY2" fmla="*/ 347377 h 661702"/>
              <a:gd name="connsiteX3" fmla="*/ 0 w 2047875"/>
              <a:gd name="connsiteY3" fmla="*/ 661702 h 66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875" h="661702">
                <a:moveTo>
                  <a:pt x="2047875" y="604552"/>
                </a:moveTo>
                <a:cubicBezTo>
                  <a:pt x="1793081" y="325945"/>
                  <a:pt x="1538287" y="47339"/>
                  <a:pt x="1238250" y="4477"/>
                </a:cubicBezTo>
                <a:cubicBezTo>
                  <a:pt x="938213" y="-38385"/>
                  <a:pt x="454025" y="237840"/>
                  <a:pt x="247650" y="347377"/>
                </a:cubicBezTo>
                <a:cubicBezTo>
                  <a:pt x="41275" y="456914"/>
                  <a:pt x="20637" y="559308"/>
                  <a:pt x="0" y="66170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81" grpId="0" animBg="1"/>
      <p:bldP spid="3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measuring of </a:t>
            </a:r>
            <a:r>
              <a:rPr lang="en-US" i="1" dirty="0"/>
              <a:t>current</a:t>
            </a:r>
            <a:r>
              <a:rPr lang="en-US" dirty="0"/>
              <a:t> production &amp; physical metrics is crucial: Clouds on the horizon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7" name="Cloud 16">
            <a:extLst>
              <a:ext uri="{FF2B5EF4-FFF2-40B4-BE49-F238E27FC236}">
                <a16:creationId xmlns:a16="http://schemas.microsoft.com/office/drawing/2014/main" id="{AEB1A14B-FDA7-E4B9-9878-7DB1EC5245B7}"/>
              </a:ext>
            </a:extLst>
          </p:cNvPr>
          <p:cNvSpPr/>
          <p:nvPr/>
        </p:nvSpPr>
        <p:spPr>
          <a:xfrm>
            <a:off x="8123931" y="3125435"/>
            <a:ext cx="323977" cy="214092"/>
          </a:xfrm>
          <a:prstGeom prst="cloud">
            <a:avLst/>
          </a:prstGeom>
          <a:solidFill>
            <a:schemeClr val="bg1">
              <a:lumMod val="8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296008-EB02-508F-AE78-8860AF71C37B}"/>
              </a:ext>
            </a:extLst>
          </p:cNvPr>
          <p:cNvSpPr/>
          <p:nvPr/>
        </p:nvSpPr>
        <p:spPr>
          <a:xfrm>
            <a:off x="6334125" y="1230718"/>
            <a:ext cx="1295400" cy="535301"/>
          </a:xfrm>
          <a:custGeom>
            <a:avLst/>
            <a:gdLst>
              <a:gd name="connsiteX0" fmla="*/ 1295400 w 1295400"/>
              <a:gd name="connsiteY0" fmla="*/ 93257 h 535301"/>
              <a:gd name="connsiteX1" fmla="*/ 1123950 w 1295400"/>
              <a:gd name="connsiteY1" fmla="*/ 17057 h 535301"/>
              <a:gd name="connsiteX2" fmla="*/ 628650 w 1295400"/>
              <a:gd name="connsiteY2" fmla="*/ 26582 h 535301"/>
              <a:gd name="connsiteX3" fmla="*/ 314325 w 1295400"/>
              <a:gd name="connsiteY3" fmla="*/ 293282 h 535301"/>
              <a:gd name="connsiteX4" fmla="*/ 285750 w 1295400"/>
              <a:gd name="connsiteY4" fmla="*/ 502832 h 535301"/>
              <a:gd name="connsiteX5" fmla="*/ 0 w 1295400"/>
              <a:gd name="connsiteY5" fmla="*/ 531407 h 53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400" h="535301">
                <a:moveTo>
                  <a:pt x="1295400" y="93257"/>
                </a:moveTo>
                <a:cubicBezTo>
                  <a:pt x="1265237" y="60713"/>
                  <a:pt x="1235075" y="28169"/>
                  <a:pt x="1123950" y="17057"/>
                </a:cubicBezTo>
                <a:cubicBezTo>
                  <a:pt x="1012825" y="5944"/>
                  <a:pt x="763587" y="-19455"/>
                  <a:pt x="628650" y="26582"/>
                </a:cubicBezTo>
                <a:cubicBezTo>
                  <a:pt x="493713" y="72619"/>
                  <a:pt x="371475" y="213907"/>
                  <a:pt x="314325" y="293282"/>
                </a:cubicBezTo>
                <a:cubicBezTo>
                  <a:pt x="257175" y="372657"/>
                  <a:pt x="338137" y="463145"/>
                  <a:pt x="285750" y="502832"/>
                </a:cubicBezTo>
                <a:cubicBezTo>
                  <a:pt x="233362" y="542520"/>
                  <a:pt x="116681" y="536963"/>
                  <a:pt x="0" y="5314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DFBFEC-3A76-A910-E4FF-39A1CE8D33BF}"/>
              </a:ext>
            </a:extLst>
          </p:cNvPr>
          <p:cNvSpPr/>
          <p:nvPr/>
        </p:nvSpPr>
        <p:spPr>
          <a:xfrm>
            <a:off x="6343650" y="1769238"/>
            <a:ext cx="1028700" cy="167178"/>
          </a:xfrm>
          <a:custGeom>
            <a:avLst/>
            <a:gdLst>
              <a:gd name="connsiteX0" fmla="*/ 1028700 w 1028700"/>
              <a:gd name="connsiteY0" fmla="*/ 69087 h 167178"/>
              <a:gd name="connsiteX1" fmla="*/ 742950 w 1028700"/>
              <a:gd name="connsiteY1" fmla="*/ 2412 h 167178"/>
              <a:gd name="connsiteX2" fmla="*/ 447675 w 1028700"/>
              <a:gd name="connsiteY2" fmla="*/ 145287 h 167178"/>
              <a:gd name="connsiteX3" fmla="*/ 0 w 1028700"/>
              <a:gd name="connsiteY3" fmla="*/ 164337 h 1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67178">
                <a:moveTo>
                  <a:pt x="1028700" y="69087"/>
                </a:moveTo>
                <a:cubicBezTo>
                  <a:pt x="934243" y="29399"/>
                  <a:pt x="839787" y="-10288"/>
                  <a:pt x="742950" y="2412"/>
                </a:cubicBezTo>
                <a:cubicBezTo>
                  <a:pt x="646112" y="15112"/>
                  <a:pt x="571500" y="118300"/>
                  <a:pt x="447675" y="145287"/>
                </a:cubicBezTo>
                <a:cubicBezTo>
                  <a:pt x="323850" y="172274"/>
                  <a:pt x="161925" y="168305"/>
                  <a:pt x="0" y="16433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0D345C-A743-400E-EED6-5DEA68C88133}"/>
              </a:ext>
            </a:extLst>
          </p:cNvPr>
          <p:cNvSpPr/>
          <p:nvPr/>
        </p:nvSpPr>
        <p:spPr>
          <a:xfrm>
            <a:off x="6334125" y="2036809"/>
            <a:ext cx="1543050" cy="201566"/>
          </a:xfrm>
          <a:custGeom>
            <a:avLst/>
            <a:gdLst>
              <a:gd name="connsiteX0" fmla="*/ 1543050 w 1543050"/>
              <a:gd name="connsiteY0" fmla="*/ 201566 h 201566"/>
              <a:gd name="connsiteX1" fmla="*/ 1038225 w 1543050"/>
              <a:gd name="connsiteY1" fmla="*/ 39641 h 201566"/>
              <a:gd name="connsiteX2" fmla="*/ 542925 w 1543050"/>
              <a:gd name="connsiteY2" fmla="*/ 1541 h 201566"/>
              <a:gd name="connsiteX3" fmla="*/ 0 w 1543050"/>
              <a:gd name="connsiteY3" fmla="*/ 11066 h 2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201566">
                <a:moveTo>
                  <a:pt x="1543050" y="201566"/>
                </a:moveTo>
                <a:cubicBezTo>
                  <a:pt x="1373981" y="137272"/>
                  <a:pt x="1204913" y="72979"/>
                  <a:pt x="1038225" y="39641"/>
                </a:cubicBezTo>
                <a:cubicBezTo>
                  <a:pt x="871537" y="6303"/>
                  <a:pt x="715962" y="6303"/>
                  <a:pt x="542925" y="1541"/>
                </a:cubicBezTo>
                <a:cubicBezTo>
                  <a:pt x="369888" y="-3221"/>
                  <a:pt x="184944" y="3922"/>
                  <a:pt x="0" y="110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A4D195-59B8-9F3B-3EBD-B36B6C3822A4}"/>
              </a:ext>
            </a:extLst>
          </p:cNvPr>
          <p:cNvSpPr/>
          <p:nvPr/>
        </p:nvSpPr>
        <p:spPr>
          <a:xfrm>
            <a:off x="6324600" y="2219325"/>
            <a:ext cx="1028700" cy="1002390"/>
          </a:xfrm>
          <a:custGeom>
            <a:avLst/>
            <a:gdLst>
              <a:gd name="connsiteX0" fmla="*/ 1028700 w 1028700"/>
              <a:gd name="connsiteY0" fmla="*/ 781050 h 1002390"/>
              <a:gd name="connsiteX1" fmla="*/ 619125 w 1028700"/>
              <a:gd name="connsiteY1" fmla="*/ 971550 h 1002390"/>
              <a:gd name="connsiteX2" fmla="*/ 314325 w 1028700"/>
              <a:gd name="connsiteY2" fmla="*/ 209550 h 1002390"/>
              <a:gd name="connsiteX3" fmla="*/ 0 w 1028700"/>
              <a:gd name="connsiteY3" fmla="*/ 0 h 100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002390">
                <a:moveTo>
                  <a:pt x="1028700" y="781050"/>
                </a:moveTo>
                <a:cubicBezTo>
                  <a:pt x="883444" y="923925"/>
                  <a:pt x="738188" y="1066800"/>
                  <a:pt x="619125" y="971550"/>
                </a:cubicBezTo>
                <a:cubicBezTo>
                  <a:pt x="500062" y="876300"/>
                  <a:pt x="417512" y="371475"/>
                  <a:pt x="314325" y="209550"/>
                </a:cubicBezTo>
                <a:cubicBezTo>
                  <a:pt x="211138" y="47625"/>
                  <a:pt x="105569" y="2381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FD4A248-786C-DFA7-BDA5-440EA70714C7}"/>
              </a:ext>
            </a:extLst>
          </p:cNvPr>
          <p:cNvSpPr/>
          <p:nvPr/>
        </p:nvSpPr>
        <p:spPr>
          <a:xfrm>
            <a:off x="5997267" y="2324100"/>
            <a:ext cx="1775133" cy="1551987"/>
          </a:xfrm>
          <a:custGeom>
            <a:avLst/>
            <a:gdLst>
              <a:gd name="connsiteX0" fmla="*/ 1775133 w 1775133"/>
              <a:gd name="connsiteY0" fmla="*/ 1428750 h 1551987"/>
              <a:gd name="connsiteX1" fmla="*/ 1413183 w 1775133"/>
              <a:gd name="connsiteY1" fmla="*/ 1476375 h 1551987"/>
              <a:gd name="connsiteX2" fmla="*/ 108258 w 1775133"/>
              <a:gd name="connsiteY2" fmla="*/ 1428750 h 1551987"/>
              <a:gd name="connsiteX3" fmla="*/ 165408 w 1775133"/>
              <a:gd name="connsiteY3" fmla="*/ 0 h 15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133" h="1551987">
                <a:moveTo>
                  <a:pt x="1775133" y="1428750"/>
                </a:moveTo>
                <a:cubicBezTo>
                  <a:pt x="1733064" y="1452562"/>
                  <a:pt x="1690995" y="1476375"/>
                  <a:pt x="1413183" y="1476375"/>
                </a:cubicBezTo>
                <a:cubicBezTo>
                  <a:pt x="1135371" y="1476375"/>
                  <a:pt x="316220" y="1674812"/>
                  <a:pt x="108258" y="1428750"/>
                </a:cubicBezTo>
                <a:cubicBezTo>
                  <a:pt x="-99704" y="1182688"/>
                  <a:pt x="32852" y="591344"/>
                  <a:pt x="165408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0A1AE69-635A-7DA2-315E-D5BAA02B12A9}"/>
              </a:ext>
            </a:extLst>
          </p:cNvPr>
          <p:cNvSpPr/>
          <p:nvPr/>
        </p:nvSpPr>
        <p:spPr>
          <a:xfrm>
            <a:off x="4685518" y="2149245"/>
            <a:ext cx="394867" cy="23256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BC5BEBD-4932-AC91-6D68-0948F50F51D2}"/>
              </a:ext>
            </a:extLst>
          </p:cNvPr>
          <p:cNvSpPr/>
          <p:nvPr/>
        </p:nvSpPr>
        <p:spPr>
          <a:xfrm>
            <a:off x="5616849" y="2295525"/>
            <a:ext cx="2460351" cy="1138320"/>
          </a:xfrm>
          <a:custGeom>
            <a:avLst/>
            <a:gdLst>
              <a:gd name="connsiteX0" fmla="*/ 2460351 w 2460351"/>
              <a:gd name="connsiteY0" fmla="*/ 971550 h 1138320"/>
              <a:gd name="connsiteX1" fmla="*/ 1107801 w 2460351"/>
              <a:gd name="connsiteY1" fmla="*/ 1095375 h 1138320"/>
              <a:gd name="connsiteX2" fmla="*/ 155301 w 2460351"/>
              <a:gd name="connsiteY2" fmla="*/ 323850 h 1138320"/>
              <a:gd name="connsiteX3" fmla="*/ 12426 w 2460351"/>
              <a:gd name="connsiteY3" fmla="*/ 0 h 113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0351" h="1138320">
                <a:moveTo>
                  <a:pt x="2460351" y="971550"/>
                </a:moveTo>
                <a:cubicBezTo>
                  <a:pt x="1976163" y="1087437"/>
                  <a:pt x="1491976" y="1203325"/>
                  <a:pt x="1107801" y="1095375"/>
                </a:cubicBezTo>
                <a:cubicBezTo>
                  <a:pt x="723626" y="987425"/>
                  <a:pt x="337863" y="506412"/>
                  <a:pt x="155301" y="323850"/>
                </a:cubicBezTo>
                <a:cubicBezTo>
                  <a:pt x="-27261" y="141288"/>
                  <a:pt x="-7418" y="70644"/>
                  <a:pt x="1242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7FF57D-A9F1-5922-4216-D3FFF6C5A221}"/>
              </a:ext>
            </a:extLst>
          </p:cNvPr>
          <p:cNvSpPr/>
          <p:nvPr/>
        </p:nvSpPr>
        <p:spPr>
          <a:xfrm>
            <a:off x="6210300" y="654442"/>
            <a:ext cx="1933717" cy="1060058"/>
          </a:xfrm>
          <a:custGeom>
            <a:avLst/>
            <a:gdLst>
              <a:gd name="connsiteX0" fmla="*/ 1933575 w 1933717"/>
              <a:gd name="connsiteY0" fmla="*/ 183758 h 1060058"/>
              <a:gd name="connsiteX1" fmla="*/ 1838325 w 1933717"/>
              <a:gd name="connsiteY1" fmla="*/ 2783 h 1060058"/>
              <a:gd name="connsiteX2" fmla="*/ 1352550 w 1933717"/>
              <a:gd name="connsiteY2" fmla="*/ 117083 h 1060058"/>
              <a:gd name="connsiteX3" fmla="*/ 276225 w 1933717"/>
              <a:gd name="connsiteY3" fmla="*/ 640958 h 1060058"/>
              <a:gd name="connsiteX4" fmla="*/ 0 w 1933717"/>
              <a:gd name="connsiteY4" fmla="*/ 1060058 h 10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717" h="1060058">
                <a:moveTo>
                  <a:pt x="1933575" y="183758"/>
                </a:moveTo>
                <a:cubicBezTo>
                  <a:pt x="1934368" y="98826"/>
                  <a:pt x="1935162" y="13895"/>
                  <a:pt x="1838325" y="2783"/>
                </a:cubicBezTo>
                <a:cubicBezTo>
                  <a:pt x="1741488" y="-8329"/>
                  <a:pt x="1612900" y="10720"/>
                  <a:pt x="1352550" y="117083"/>
                </a:cubicBezTo>
                <a:cubicBezTo>
                  <a:pt x="1092200" y="223446"/>
                  <a:pt x="501650" y="483796"/>
                  <a:pt x="276225" y="640958"/>
                </a:cubicBezTo>
                <a:cubicBezTo>
                  <a:pt x="50800" y="798120"/>
                  <a:pt x="25400" y="929089"/>
                  <a:pt x="0" y="10600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0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7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7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6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6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7" grpId="0" animBg="1"/>
      <p:bldP spid="38" grpId="0" animBg="1"/>
      <p:bldP spid="60" grpId="0" animBg="1"/>
      <p:bldP spid="62" grpId="0" animBg="1"/>
      <p:bldP spid="22" grpId="0" animBg="1"/>
      <p:bldP spid="23" grpId="0" animBg="1"/>
      <p:bldP spid="7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03FC4-E7CA-709C-9485-ED0B7A954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Birdtailment</a:t>
            </a:r>
            <a:r>
              <a:rPr lang="en-US" dirty="0"/>
              <a:t>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25F07-8AE1-4745-CB26-F40F5D0DB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8BE9A4-D158-70A4-79E2-4B89CD47B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Company Drinks - with St!cky</a:t>
            </a:r>
            <a:endParaRPr lang="nl-NL"/>
          </a:p>
        </p:txBody>
      </p:sp>
      <p:pic>
        <p:nvPicPr>
          <p:cNvPr id="2050" name="Picture 2" descr="Een zwerm spreeuwen vliegt voorbij een windmolen. Volgens Wagenings onderzoek hebben spreeuwenpopulaties te lijden onder windmolens. Beeld Universal Images Group via Getty">
            <a:extLst>
              <a:ext uri="{FF2B5EF4-FFF2-40B4-BE49-F238E27FC236}">
                <a16:creationId xmlns:a16="http://schemas.microsoft.com/office/drawing/2014/main" id="{246C8630-E6F3-4F5C-4717-995D1B3BC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32" y="792000"/>
            <a:ext cx="5921477" cy="3950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314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a74c57c6-afd1-46a5-a503-29300b13d321"/>
    <ds:schemaRef ds:uri="bd3a200e-a112-4432-b134-79c9e3991b87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6977</TotalTime>
  <Words>2178</Words>
  <Application>Microsoft Office PowerPoint</Application>
  <PresentationFormat>On-screen Show (16:9)</PresentationFormat>
  <Paragraphs>530</Paragraphs>
  <Slides>45</Slides>
  <Notes>6</Notes>
  <HiddenSlides>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Aharoni</vt:lpstr>
      <vt:lpstr>Arial</vt:lpstr>
      <vt:lpstr>Arial Black</vt:lpstr>
      <vt:lpstr>Calibri</vt:lpstr>
      <vt:lpstr>Montserrat</vt:lpstr>
      <vt:lpstr>Segoe UI</vt:lpstr>
      <vt:lpstr>Segoe UI Light</vt:lpstr>
      <vt:lpstr>Office-thema</vt:lpstr>
      <vt:lpstr>CONNECTING  THE REAL WORLD &lt;=&gt;  ENTERPRISE IT     HOW IoT DRIVES OUR ENERGY TRANSITION </vt:lpstr>
      <vt:lpstr>PowerPoint Presentation</vt:lpstr>
      <vt:lpstr>PowerPoint Presentation</vt:lpstr>
      <vt:lpstr>PowerPoint Presentation</vt:lpstr>
      <vt:lpstr>Power Production Reduced</vt:lpstr>
      <vt:lpstr>Curtailment – how it should work</vt:lpstr>
      <vt:lpstr>Real time measuring of current production is crucial</vt:lpstr>
      <vt:lpstr>Real time measuring of current production &amp; physical metrics is crucial: Clouds on the horizon</vt:lpstr>
      <vt:lpstr>“Birdtailment”</vt:lpstr>
      <vt:lpstr>PowerPoint Presentation</vt:lpstr>
      <vt:lpstr>PowerPoint Presentation</vt:lpstr>
      <vt:lpstr>Bridging the Physical World with the Enterprise IT World</vt:lpstr>
      <vt:lpstr>What is IoT?</vt:lpstr>
      <vt:lpstr>Eyes through IoT-systems</vt:lpstr>
      <vt:lpstr>Consumer IoT</vt:lpstr>
      <vt:lpstr>What is IoT?</vt:lpstr>
      <vt:lpstr>How? </vt:lpstr>
      <vt:lpstr>How? </vt:lpstr>
      <vt:lpstr>Heat as a Product</vt:lpstr>
      <vt:lpstr>Heat as a Product</vt:lpstr>
      <vt:lpstr>Heat as a Product</vt:lpstr>
      <vt:lpstr>A need to know basis</vt:lpstr>
      <vt:lpstr>In Summary the Function of Eneco IoT Platform</vt:lpstr>
      <vt:lpstr>IoT Platform – To Insight and Action</vt:lpstr>
      <vt:lpstr>IoT Platform – To Insight and Action</vt:lpstr>
      <vt:lpstr>The moving pieces</vt:lpstr>
      <vt:lpstr>Orders of magnitude</vt:lpstr>
      <vt:lpstr>Smart Meters</vt:lpstr>
      <vt:lpstr>Communication Module and Communication Network</vt:lpstr>
      <vt:lpstr>Ingest </vt:lpstr>
      <vt:lpstr>Process, Persist and Publish</vt:lpstr>
      <vt:lpstr>Monitor &amp; Operate</vt:lpstr>
      <vt:lpstr>So far the What. Next is: How?</vt:lpstr>
      <vt:lpstr>Architecture Principles &amp; Choices</vt:lpstr>
      <vt:lpstr>Ingest</vt:lpstr>
      <vt:lpstr>Ingest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Broader IoT Platform objectives/ Next Steps</vt:lpstr>
      <vt:lpstr>Conclusion</vt:lpstr>
      <vt:lpstr>The End </vt:lpstr>
      <vt:lpstr>Open Bar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van AMIS Operationele Data Integratie en Internet of Things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4</cp:revision>
  <dcterms:created xsi:type="dcterms:W3CDTF">2022-09-03T07:00:05Z</dcterms:created>
  <dcterms:modified xsi:type="dcterms:W3CDTF">2023-03-01T16:22:13Z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